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7"/>
  </p:notesMasterIdLst>
  <p:sldIdLst>
    <p:sldId id="331" r:id="rId2"/>
    <p:sldId id="340" r:id="rId3"/>
    <p:sldId id="259" r:id="rId4"/>
    <p:sldId id="387" r:id="rId5"/>
    <p:sldId id="355" r:id="rId6"/>
    <p:sldId id="360" r:id="rId7"/>
    <p:sldId id="332" r:id="rId8"/>
    <p:sldId id="352" r:id="rId9"/>
    <p:sldId id="390" r:id="rId10"/>
    <p:sldId id="385" r:id="rId11"/>
    <p:sldId id="388" r:id="rId12"/>
    <p:sldId id="386" r:id="rId13"/>
    <p:sldId id="389" r:id="rId14"/>
    <p:sldId id="334" r:id="rId15"/>
    <p:sldId id="335" r:id="rId16"/>
    <p:sldId id="370" r:id="rId17"/>
    <p:sldId id="336" r:id="rId18"/>
    <p:sldId id="337" r:id="rId19"/>
    <p:sldId id="338" r:id="rId20"/>
    <p:sldId id="366" r:id="rId21"/>
    <p:sldId id="341" r:id="rId22"/>
    <p:sldId id="342" r:id="rId23"/>
    <p:sldId id="347" r:id="rId24"/>
    <p:sldId id="363" r:id="rId25"/>
    <p:sldId id="350" r:id="rId26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0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0B8"/>
    <a:srgbClr val="33CC33"/>
    <a:srgbClr val="008000"/>
    <a:srgbClr val="00CC00"/>
    <a:srgbClr val="E2E2E2"/>
    <a:srgbClr val="003E78"/>
    <a:srgbClr val="002342"/>
    <a:srgbClr val="F2F2F2"/>
    <a:srgbClr val="00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29F1A-E6FD-49CC-BFF8-9305EACA99B5}" v="8576" dt="2024-03-10T15:07:01.404"/>
    <p1510:client id="{B6FE52E0-1278-4BEB-87F1-6B3E0078CDA8}" v="2361" dt="2024-03-10T13:12:49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03" autoAdjust="0"/>
    <p:restoredTop sz="86092"/>
  </p:normalViewPr>
  <p:slideViewPr>
    <p:cSldViewPr snapToGrid="0">
      <p:cViewPr>
        <p:scale>
          <a:sx n="72" d="100"/>
          <a:sy n="72" d="100"/>
        </p:scale>
        <p:origin x="2096" y="944"/>
      </p:cViewPr>
      <p:guideLst>
        <p:guide orient="horz" pos="2251"/>
        <p:guide pos="30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지현" userId="40ff7e05-85ee-4f73-8416-f9cda42f78cb" providerId="ADAL" clId="{B6FE52E0-1278-4BEB-87F1-6B3E0078CDA8}"/>
    <pc:docChg chg="undo custSel addSld delSld modSld sldOrd">
      <pc:chgData name="윤지현" userId="40ff7e05-85ee-4f73-8416-f9cda42f78cb" providerId="ADAL" clId="{B6FE52E0-1278-4BEB-87F1-6B3E0078CDA8}" dt="2024-03-10T13:12:49.924" v="6058" actId="478"/>
      <pc:docMkLst>
        <pc:docMk/>
      </pc:docMkLst>
      <pc:sldChg chg="modSp mod">
        <pc:chgData name="윤지현" userId="40ff7e05-85ee-4f73-8416-f9cda42f78cb" providerId="ADAL" clId="{B6FE52E0-1278-4BEB-87F1-6B3E0078CDA8}" dt="2024-03-10T07:31:35.408" v="3788" actId="20577"/>
        <pc:sldMkLst>
          <pc:docMk/>
          <pc:sldMk cId="1285223482" sldId="259"/>
        </pc:sldMkLst>
        <pc:spChg chg="mod">
          <ac:chgData name="윤지현" userId="40ff7e05-85ee-4f73-8416-f9cda42f78cb" providerId="ADAL" clId="{B6FE52E0-1278-4BEB-87F1-6B3E0078CDA8}" dt="2024-03-06T10:59:11.397" v="1414"/>
          <ac:spMkLst>
            <pc:docMk/>
            <pc:sldMk cId="1285223482" sldId="259"/>
            <ac:spMk id="2" creationId="{49816654-703F-044E-AAD9-3A55F8EC7AD5}"/>
          </ac:spMkLst>
        </pc:spChg>
        <pc:spChg chg="mod">
          <ac:chgData name="윤지현" userId="40ff7e05-85ee-4f73-8416-f9cda42f78cb" providerId="ADAL" clId="{B6FE52E0-1278-4BEB-87F1-6B3E0078CDA8}" dt="2024-03-10T07:31:35.408" v="3788" actId="20577"/>
          <ac:spMkLst>
            <pc:docMk/>
            <pc:sldMk cId="1285223482" sldId="259"/>
            <ac:spMk id="3" creationId="{8F81640D-BC6C-1A4D-9995-95823E18B75F}"/>
          </ac:spMkLst>
        </pc:spChg>
      </pc:sldChg>
      <pc:sldChg chg="modSp mod">
        <pc:chgData name="윤지현" userId="40ff7e05-85ee-4f73-8416-f9cda42f78cb" providerId="ADAL" clId="{B6FE52E0-1278-4BEB-87F1-6B3E0078CDA8}" dt="2024-03-10T07:31:46.091" v="3789"/>
        <pc:sldMkLst>
          <pc:docMk/>
          <pc:sldMk cId="2444586149" sldId="332"/>
        </pc:sldMkLst>
        <pc:spChg chg="mod">
          <ac:chgData name="윤지현" userId="40ff7e05-85ee-4f73-8416-f9cda42f78cb" providerId="ADAL" clId="{B6FE52E0-1278-4BEB-87F1-6B3E0078CDA8}" dt="2024-03-10T07:31:46.091" v="3789"/>
          <ac:spMkLst>
            <pc:docMk/>
            <pc:sldMk cId="2444586149" sldId="332"/>
            <ac:spMk id="3" creationId="{8F81640D-BC6C-1A4D-9995-95823E18B75F}"/>
          </ac:spMkLst>
        </pc:spChg>
      </pc:sldChg>
      <pc:sldChg chg="modSp mod">
        <pc:chgData name="윤지현" userId="40ff7e05-85ee-4f73-8416-f9cda42f78cb" providerId="ADAL" clId="{B6FE52E0-1278-4BEB-87F1-6B3E0078CDA8}" dt="2024-03-10T07:33:01.334" v="3790"/>
        <pc:sldMkLst>
          <pc:docMk/>
          <pc:sldMk cId="3466533288" sldId="334"/>
        </pc:sldMkLst>
        <pc:spChg chg="mod">
          <ac:chgData name="윤지현" userId="40ff7e05-85ee-4f73-8416-f9cda42f78cb" providerId="ADAL" clId="{B6FE52E0-1278-4BEB-87F1-6B3E0078CDA8}" dt="2024-03-10T07:33:01.334" v="3790"/>
          <ac:spMkLst>
            <pc:docMk/>
            <pc:sldMk cId="3466533288" sldId="334"/>
            <ac:spMk id="3" creationId="{8F81640D-BC6C-1A4D-9995-95823E18B75F}"/>
          </ac:spMkLst>
        </pc:spChg>
      </pc:sldChg>
      <pc:sldChg chg="addSp delSp modSp mod">
        <pc:chgData name="윤지현" userId="40ff7e05-85ee-4f73-8416-f9cda42f78cb" providerId="ADAL" clId="{B6FE52E0-1278-4BEB-87F1-6B3E0078CDA8}" dt="2024-03-06T10:58:12.591" v="1388" actId="20577"/>
        <pc:sldMkLst>
          <pc:docMk/>
          <pc:sldMk cId="999436106" sldId="335"/>
        </pc:sldMkLst>
        <pc:spChg chg="add mod">
          <ac:chgData name="윤지현" userId="40ff7e05-85ee-4f73-8416-f9cda42f78cb" providerId="ADAL" clId="{B6FE52E0-1278-4BEB-87F1-6B3E0078CDA8}" dt="2024-03-06T09:02:58.456" v="645" actId="1076"/>
          <ac:spMkLst>
            <pc:docMk/>
            <pc:sldMk cId="999436106" sldId="335"/>
            <ac:spMk id="6" creationId="{9CCAC1EE-E840-9B18-DEC8-3175721B8066}"/>
          </ac:spMkLst>
        </pc:spChg>
        <pc:spChg chg="add mod">
          <ac:chgData name="윤지현" userId="40ff7e05-85ee-4f73-8416-f9cda42f78cb" providerId="ADAL" clId="{B6FE52E0-1278-4BEB-87F1-6B3E0078CDA8}" dt="2024-03-06T10:50:26.501" v="1357" actId="20577"/>
          <ac:spMkLst>
            <pc:docMk/>
            <pc:sldMk cId="999436106" sldId="335"/>
            <ac:spMk id="7" creationId="{D7D81703-8057-9433-A2C5-DD9EFE9C85D6}"/>
          </ac:spMkLst>
        </pc:spChg>
        <pc:spChg chg="add mod">
          <ac:chgData name="윤지현" userId="40ff7e05-85ee-4f73-8416-f9cda42f78cb" providerId="ADAL" clId="{B6FE52E0-1278-4BEB-87F1-6B3E0078CDA8}" dt="2024-03-06T10:58:12.591" v="1388" actId="20577"/>
          <ac:spMkLst>
            <pc:docMk/>
            <pc:sldMk cId="999436106" sldId="335"/>
            <ac:spMk id="9" creationId="{5F53BC95-C3AC-DABE-CA4D-0FB2376B654C}"/>
          </ac:spMkLst>
        </pc:spChg>
        <pc:spChg chg="mod">
          <ac:chgData name="윤지현" userId="40ff7e05-85ee-4f73-8416-f9cda42f78cb" providerId="ADAL" clId="{B6FE52E0-1278-4BEB-87F1-6B3E0078CDA8}" dt="2024-03-06T08:40:02.783" v="542" actId="20577"/>
          <ac:spMkLst>
            <pc:docMk/>
            <pc:sldMk cId="999436106" sldId="335"/>
            <ac:spMk id="112" creationId="{121E93C4-0DBC-3344-AA3D-DCD54523D138}"/>
          </ac:spMkLst>
        </pc:spChg>
        <pc:spChg chg="del">
          <ac:chgData name="윤지현" userId="40ff7e05-85ee-4f73-8416-f9cda42f78cb" providerId="ADAL" clId="{B6FE52E0-1278-4BEB-87F1-6B3E0078CDA8}" dt="2024-03-06T08:35:28.135" v="512" actId="478"/>
          <ac:spMkLst>
            <pc:docMk/>
            <pc:sldMk cId="999436106" sldId="335"/>
            <ac:spMk id="113" creationId="{268F8872-ACEA-D74C-B37F-EDDFBB937FE2}"/>
          </ac:spMkLst>
        </pc:spChg>
        <pc:spChg chg="del mod">
          <ac:chgData name="윤지현" userId="40ff7e05-85ee-4f73-8416-f9cda42f78cb" providerId="ADAL" clId="{B6FE52E0-1278-4BEB-87F1-6B3E0078CDA8}" dt="2024-03-06T08:35:28.135" v="512" actId="478"/>
          <ac:spMkLst>
            <pc:docMk/>
            <pc:sldMk cId="999436106" sldId="335"/>
            <ac:spMk id="114" creationId="{E0454970-BCA1-C240-8CE0-6CC0F4E1D69E}"/>
          </ac:spMkLst>
        </pc:spChg>
        <pc:spChg chg="del">
          <ac:chgData name="윤지현" userId="40ff7e05-85ee-4f73-8416-f9cda42f78cb" providerId="ADAL" clId="{B6FE52E0-1278-4BEB-87F1-6B3E0078CDA8}" dt="2024-03-06T09:02:39.731" v="644" actId="478"/>
          <ac:spMkLst>
            <pc:docMk/>
            <pc:sldMk cId="999436106" sldId="335"/>
            <ac:spMk id="115" creationId="{7CC574F9-CCEE-6A41-888A-ADDA2A8BF5AE}"/>
          </ac:spMkLst>
        </pc:spChg>
        <pc:spChg chg="del">
          <ac:chgData name="윤지현" userId="40ff7e05-85ee-4f73-8416-f9cda42f78cb" providerId="ADAL" clId="{B6FE52E0-1278-4BEB-87F1-6B3E0078CDA8}" dt="2024-03-06T08:35:28.135" v="512" actId="478"/>
          <ac:spMkLst>
            <pc:docMk/>
            <pc:sldMk cId="999436106" sldId="335"/>
            <ac:spMk id="116" creationId="{72212860-8F27-CD4E-B4FC-CDE44A6FED74}"/>
          </ac:spMkLst>
        </pc:spChg>
        <pc:spChg chg="del">
          <ac:chgData name="윤지현" userId="40ff7e05-85ee-4f73-8416-f9cda42f78cb" providerId="ADAL" clId="{B6FE52E0-1278-4BEB-87F1-6B3E0078CDA8}" dt="2024-03-06T08:35:28.135" v="512" actId="478"/>
          <ac:spMkLst>
            <pc:docMk/>
            <pc:sldMk cId="999436106" sldId="335"/>
            <ac:spMk id="117" creationId="{F2C4344E-34E5-2D49-ADE4-4C89DFC2B15B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21" creationId="{C2BC2022-200C-B949-B4E5-A83B0AA3D766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22" creationId="{2EBA66F7-17C4-B446-A769-4693CC3F5621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25" creationId="{3E134048-31A0-0040-B00E-42B9532965E7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28" creationId="{E5B91089-FC52-4348-B423-E8CE011BFF6B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29" creationId="{D538A6FA-FB97-E143-B16E-B94445E0DB0D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30" creationId="{55122236-FC1F-5C47-9628-92C56D26919A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32" creationId="{052424FE-E7B6-F646-8091-09F0A3295BAA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33" creationId="{D06B323D-AE12-E247-9506-8CE44C27C7FC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34" creationId="{49ED88B4-9304-3140-A30C-9AA083CB9F3B}"/>
          </ac:spMkLst>
        </pc:spChg>
        <pc:spChg chg="del">
          <ac:chgData name="윤지현" userId="40ff7e05-85ee-4f73-8416-f9cda42f78cb" providerId="ADAL" clId="{B6FE52E0-1278-4BEB-87F1-6B3E0078CDA8}" dt="2024-03-06T08:35:24.724" v="511" actId="478"/>
          <ac:spMkLst>
            <pc:docMk/>
            <pc:sldMk cId="999436106" sldId="335"/>
            <ac:spMk id="135" creationId="{56801A28-EA90-5549-9036-E9ED2A0C2818}"/>
          </ac:spMkLst>
        </pc:spChg>
        <pc:picChg chg="add del mod">
          <ac:chgData name="윤지현" userId="40ff7e05-85ee-4f73-8416-f9cda42f78cb" providerId="ADAL" clId="{B6FE52E0-1278-4BEB-87F1-6B3E0078CDA8}" dt="2024-03-06T10:49:11.452" v="1347" actId="478"/>
          <ac:picMkLst>
            <pc:docMk/>
            <pc:sldMk cId="999436106" sldId="335"/>
            <ac:picMk id="3" creationId="{B38C03C8-FA6D-90F3-36BF-0A8BF14760CA}"/>
          </ac:picMkLst>
        </pc:picChg>
        <pc:picChg chg="add del mod">
          <ac:chgData name="윤지현" userId="40ff7e05-85ee-4f73-8416-f9cda42f78cb" providerId="ADAL" clId="{B6FE52E0-1278-4BEB-87F1-6B3E0078CDA8}" dt="2024-03-06T10:57:30.992" v="1358" actId="478"/>
          <ac:picMkLst>
            <pc:docMk/>
            <pc:sldMk cId="999436106" sldId="335"/>
            <ac:picMk id="5" creationId="{B3BF229E-1780-6980-9ABD-762094FA62FD}"/>
          </ac:picMkLst>
        </pc:picChg>
        <pc:picChg chg="add mod">
          <ac:chgData name="윤지현" userId="40ff7e05-85ee-4f73-8416-f9cda42f78cb" providerId="ADAL" clId="{B6FE52E0-1278-4BEB-87F1-6B3E0078CDA8}" dt="2024-03-06T08:36:24.693" v="515" actId="1076"/>
          <ac:picMkLst>
            <pc:docMk/>
            <pc:sldMk cId="999436106" sldId="335"/>
            <ac:picMk id="1026" creationId="{605F005D-42FA-7FD7-DFE7-1722C7796ECB}"/>
          </ac:picMkLst>
        </pc:picChg>
        <pc:picChg chg="add mod">
          <ac:chgData name="윤지현" userId="40ff7e05-85ee-4f73-8416-f9cda42f78cb" providerId="ADAL" clId="{B6FE52E0-1278-4BEB-87F1-6B3E0078CDA8}" dt="2024-03-06T09:03:30.805" v="650" actId="1076"/>
          <ac:picMkLst>
            <pc:docMk/>
            <pc:sldMk cId="999436106" sldId="335"/>
            <ac:picMk id="1028" creationId="{41883A52-2232-BB66-EDC6-03245FFD2A5F}"/>
          </ac:picMkLst>
        </pc:picChg>
        <pc:picChg chg="add mod">
          <ac:chgData name="윤지현" userId="40ff7e05-85ee-4f73-8416-f9cda42f78cb" providerId="ADAL" clId="{B6FE52E0-1278-4BEB-87F1-6B3E0078CDA8}" dt="2024-03-06T10:50:23.397" v="1354" actId="1076"/>
          <ac:picMkLst>
            <pc:docMk/>
            <pc:sldMk cId="999436106" sldId="335"/>
            <ac:picMk id="1030" creationId="{EB4D7F57-88D5-1CA4-533E-F784A053068F}"/>
          </ac:picMkLst>
        </pc:picChg>
        <pc:picChg chg="add mod">
          <ac:chgData name="윤지현" userId="40ff7e05-85ee-4f73-8416-f9cda42f78cb" providerId="ADAL" clId="{B6FE52E0-1278-4BEB-87F1-6B3E0078CDA8}" dt="2024-03-06T10:57:40.007" v="1363" actId="1076"/>
          <ac:picMkLst>
            <pc:docMk/>
            <pc:sldMk cId="999436106" sldId="335"/>
            <ac:picMk id="1032" creationId="{8F3F2A9E-294B-9F09-6C1F-9C168202D820}"/>
          </ac:picMkLst>
        </pc:picChg>
      </pc:sldChg>
      <pc:sldChg chg="modSp mod">
        <pc:chgData name="윤지현" userId="40ff7e05-85ee-4f73-8416-f9cda42f78cb" providerId="ADAL" clId="{B6FE52E0-1278-4BEB-87F1-6B3E0078CDA8}" dt="2024-03-10T07:33:06.072" v="3791"/>
        <pc:sldMkLst>
          <pc:docMk/>
          <pc:sldMk cId="1521865072" sldId="336"/>
        </pc:sldMkLst>
        <pc:spChg chg="mod">
          <ac:chgData name="윤지현" userId="40ff7e05-85ee-4f73-8416-f9cda42f78cb" providerId="ADAL" clId="{B6FE52E0-1278-4BEB-87F1-6B3E0078CDA8}" dt="2024-03-10T07:33:06.072" v="3791"/>
          <ac:spMkLst>
            <pc:docMk/>
            <pc:sldMk cId="1521865072" sldId="336"/>
            <ac:spMk id="3" creationId="{8F81640D-BC6C-1A4D-9995-95823E18B75F}"/>
          </ac:spMkLst>
        </pc:spChg>
      </pc:sldChg>
      <pc:sldChg chg="modSp mod">
        <pc:chgData name="윤지현" userId="40ff7e05-85ee-4f73-8416-f9cda42f78cb" providerId="ADAL" clId="{B6FE52E0-1278-4BEB-87F1-6B3E0078CDA8}" dt="2024-03-10T07:34:07.006" v="3808" actId="313"/>
        <pc:sldMkLst>
          <pc:docMk/>
          <pc:sldMk cId="2274037879" sldId="337"/>
        </pc:sldMkLst>
        <pc:graphicFrameChg chg="modGraphic">
          <ac:chgData name="윤지현" userId="40ff7e05-85ee-4f73-8416-f9cda42f78cb" providerId="ADAL" clId="{B6FE52E0-1278-4BEB-87F1-6B3E0078CDA8}" dt="2024-03-10T07:34:07.006" v="3808" actId="313"/>
          <ac:graphicFrameMkLst>
            <pc:docMk/>
            <pc:sldMk cId="2274037879" sldId="337"/>
            <ac:graphicFrameMk id="2" creationId="{52F77F4C-5765-F840-5136-962B4F5836BA}"/>
          </ac:graphicFrameMkLst>
        </pc:graphicFrameChg>
      </pc:sldChg>
      <pc:sldChg chg="modSp mod">
        <pc:chgData name="윤지현" userId="40ff7e05-85ee-4f73-8416-f9cda42f78cb" providerId="ADAL" clId="{B6FE52E0-1278-4BEB-87F1-6B3E0078CDA8}" dt="2024-03-10T07:33:08.492" v="3792"/>
        <pc:sldMkLst>
          <pc:docMk/>
          <pc:sldMk cId="1019408887" sldId="338"/>
        </pc:sldMkLst>
        <pc:spChg chg="mod">
          <ac:chgData name="윤지현" userId="40ff7e05-85ee-4f73-8416-f9cda42f78cb" providerId="ADAL" clId="{B6FE52E0-1278-4BEB-87F1-6B3E0078CDA8}" dt="2024-03-10T07:33:08.492" v="3792"/>
          <ac:spMkLst>
            <pc:docMk/>
            <pc:sldMk cId="1019408887" sldId="338"/>
            <ac:spMk id="3" creationId="{8F81640D-BC6C-1A4D-9995-95823E18B75F}"/>
          </ac:spMkLst>
        </pc:spChg>
      </pc:sldChg>
      <pc:sldChg chg="addSp delSp modSp mod">
        <pc:chgData name="윤지현" userId="40ff7e05-85ee-4f73-8416-f9cda42f78cb" providerId="ADAL" clId="{B6FE52E0-1278-4BEB-87F1-6B3E0078CDA8}" dt="2024-03-06T11:55:42.117" v="2744" actId="1076"/>
        <pc:sldMkLst>
          <pc:docMk/>
          <pc:sldMk cId="7942425" sldId="339"/>
        </pc:sldMkLst>
        <pc:spChg chg="add mod">
          <ac:chgData name="윤지현" userId="40ff7e05-85ee-4f73-8416-f9cda42f78cb" providerId="ADAL" clId="{B6FE52E0-1278-4BEB-87F1-6B3E0078CDA8}" dt="2024-03-06T11:55:42.117" v="2744" actId="1076"/>
          <ac:spMkLst>
            <pc:docMk/>
            <pc:sldMk cId="7942425" sldId="339"/>
            <ac:spMk id="2" creationId="{32A8148A-B663-294E-AFB5-C77A7A47E968}"/>
          </ac:spMkLst>
        </pc:spChg>
        <pc:spChg chg="add mod">
          <ac:chgData name="윤지현" userId="40ff7e05-85ee-4f73-8416-f9cda42f78cb" providerId="ADAL" clId="{B6FE52E0-1278-4BEB-87F1-6B3E0078CDA8}" dt="2024-03-06T11:35:14.357" v="2000" actId="1076"/>
          <ac:spMkLst>
            <pc:docMk/>
            <pc:sldMk cId="7942425" sldId="339"/>
            <ac:spMk id="3" creationId="{663896EE-DE0D-5988-825D-BEBF37095A56}"/>
          </ac:spMkLst>
        </pc:spChg>
        <pc:spChg chg="add mod">
          <ac:chgData name="윤지현" userId="40ff7e05-85ee-4f73-8416-f9cda42f78cb" providerId="ADAL" clId="{B6FE52E0-1278-4BEB-87F1-6B3E0078CDA8}" dt="2024-03-06T11:35:13.754" v="1999" actId="1076"/>
          <ac:spMkLst>
            <pc:docMk/>
            <pc:sldMk cId="7942425" sldId="339"/>
            <ac:spMk id="4" creationId="{F45446CB-81B1-40EF-A555-CABE502A91BB}"/>
          </ac:spMkLst>
        </pc:spChg>
        <pc:spChg chg="add mod">
          <ac:chgData name="윤지현" userId="40ff7e05-85ee-4f73-8416-f9cda42f78cb" providerId="ADAL" clId="{B6FE52E0-1278-4BEB-87F1-6B3E0078CDA8}" dt="2024-03-06T11:55:42.117" v="2744" actId="1076"/>
          <ac:spMkLst>
            <pc:docMk/>
            <pc:sldMk cId="7942425" sldId="339"/>
            <ac:spMk id="5" creationId="{A0D72B2B-A028-7176-EAE7-2144748A9379}"/>
          </ac:spMkLst>
        </pc:spChg>
        <pc:spChg chg="add mod">
          <ac:chgData name="윤지현" userId="40ff7e05-85ee-4f73-8416-f9cda42f78cb" providerId="ADAL" clId="{B6FE52E0-1278-4BEB-87F1-6B3E0078CDA8}" dt="2024-03-06T11:55:42.117" v="2744" actId="1076"/>
          <ac:spMkLst>
            <pc:docMk/>
            <pc:sldMk cId="7942425" sldId="339"/>
            <ac:spMk id="6" creationId="{B2895422-C6C8-E8DE-592B-991C0D966D61}"/>
          </ac:spMkLst>
        </pc:spChg>
        <pc:spChg chg="mod">
          <ac:chgData name="윤지현" userId="40ff7e05-85ee-4f73-8416-f9cda42f78cb" providerId="ADAL" clId="{B6FE52E0-1278-4BEB-87F1-6B3E0078CDA8}" dt="2024-03-06T11:53:57.524" v="2737" actId="20577"/>
          <ac:spMkLst>
            <pc:docMk/>
            <pc:sldMk cId="7942425" sldId="339"/>
            <ac:spMk id="112" creationId="{121E93C4-0DBC-3344-AA3D-DCD54523D138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13" creationId="{268F8872-ACEA-D74C-B37F-EDDFBB937FE2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14" creationId="{E0454970-BCA1-C240-8CE0-6CC0F4E1D69E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15" creationId="{7CC574F9-CCEE-6A41-888A-ADDA2A8BF5AE}"/>
          </ac:spMkLst>
        </pc:spChg>
        <pc:spChg chg="del">
          <ac:chgData name="윤지현" userId="40ff7e05-85ee-4f73-8416-f9cda42f78cb" providerId="ADAL" clId="{B6FE52E0-1278-4BEB-87F1-6B3E0078CDA8}" dt="2024-03-06T11:34:49.449" v="1993" actId="478"/>
          <ac:spMkLst>
            <pc:docMk/>
            <pc:sldMk cId="7942425" sldId="339"/>
            <ac:spMk id="116" creationId="{72212860-8F27-CD4E-B4FC-CDE44A6FED74}"/>
          </ac:spMkLst>
        </pc:spChg>
        <pc:spChg chg="del">
          <ac:chgData name="윤지현" userId="40ff7e05-85ee-4f73-8416-f9cda42f78cb" providerId="ADAL" clId="{B6FE52E0-1278-4BEB-87F1-6B3E0078CDA8}" dt="2024-03-06T11:34:49.449" v="1993" actId="478"/>
          <ac:spMkLst>
            <pc:docMk/>
            <pc:sldMk cId="7942425" sldId="339"/>
            <ac:spMk id="117" creationId="{F2C4344E-34E5-2D49-ADE4-4C89DFC2B15B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21" creationId="{C2BC2022-200C-B949-B4E5-A83B0AA3D766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22" creationId="{2EBA66F7-17C4-B446-A769-4693CC3F5621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25" creationId="{3E134048-31A0-0040-B00E-42B9532965E7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28" creationId="{E5B91089-FC52-4348-B423-E8CE011BFF6B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29" creationId="{D538A6FA-FB97-E143-B16E-B94445E0DB0D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30" creationId="{55122236-FC1F-5C47-9628-92C56D26919A}"/>
          </ac:spMkLst>
        </pc:spChg>
        <pc:spChg chg="del">
          <ac:chgData name="윤지현" userId="40ff7e05-85ee-4f73-8416-f9cda42f78cb" providerId="ADAL" clId="{B6FE52E0-1278-4BEB-87F1-6B3E0078CDA8}" dt="2024-03-06T11:34:49.449" v="1993" actId="478"/>
          <ac:spMkLst>
            <pc:docMk/>
            <pc:sldMk cId="7942425" sldId="339"/>
            <ac:spMk id="132" creationId="{052424FE-E7B6-F646-8091-09F0A3295BAA}"/>
          </ac:spMkLst>
        </pc:spChg>
        <pc:spChg chg="del">
          <ac:chgData name="윤지현" userId="40ff7e05-85ee-4f73-8416-f9cda42f78cb" providerId="ADAL" clId="{B6FE52E0-1278-4BEB-87F1-6B3E0078CDA8}" dt="2024-03-06T11:34:49.449" v="1993" actId="478"/>
          <ac:spMkLst>
            <pc:docMk/>
            <pc:sldMk cId="7942425" sldId="339"/>
            <ac:spMk id="133" creationId="{D06B323D-AE12-E247-9506-8CE44C27C7FC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34" creationId="{49ED88B4-9304-3140-A30C-9AA083CB9F3B}"/>
          </ac:spMkLst>
        </pc:spChg>
        <pc:spChg chg="del">
          <ac:chgData name="윤지현" userId="40ff7e05-85ee-4f73-8416-f9cda42f78cb" providerId="ADAL" clId="{B6FE52E0-1278-4BEB-87F1-6B3E0078CDA8}" dt="2024-03-06T11:34:46.190" v="1992" actId="478"/>
          <ac:spMkLst>
            <pc:docMk/>
            <pc:sldMk cId="7942425" sldId="339"/>
            <ac:spMk id="135" creationId="{56801A28-EA90-5549-9036-E9ED2A0C2818}"/>
          </ac:spMkLst>
        </pc:spChg>
      </pc:sldChg>
      <pc:sldChg chg="modSp mod">
        <pc:chgData name="윤지현" userId="40ff7e05-85ee-4f73-8416-f9cda42f78cb" providerId="ADAL" clId="{B6FE52E0-1278-4BEB-87F1-6B3E0078CDA8}" dt="2024-03-06T10:59:15.876" v="1420"/>
        <pc:sldMkLst>
          <pc:docMk/>
          <pc:sldMk cId="1747496032" sldId="340"/>
        </pc:sldMkLst>
        <pc:spChg chg="mod">
          <ac:chgData name="윤지현" userId="40ff7e05-85ee-4f73-8416-f9cda42f78cb" providerId="ADAL" clId="{B6FE52E0-1278-4BEB-87F1-6B3E0078CDA8}" dt="2024-03-06T10:59:15.876" v="1420"/>
          <ac:spMkLst>
            <pc:docMk/>
            <pc:sldMk cId="1747496032" sldId="340"/>
            <ac:spMk id="103" creationId="{4B5DD961-0816-534A-BB51-5C30E1908C27}"/>
          </ac:spMkLst>
        </pc:spChg>
      </pc:sldChg>
      <pc:sldChg chg="modSp mod">
        <pc:chgData name="윤지현" userId="40ff7e05-85ee-4f73-8416-f9cda42f78cb" providerId="ADAL" clId="{B6FE52E0-1278-4BEB-87F1-6B3E0078CDA8}" dt="2024-03-10T07:33:10.809" v="3793"/>
        <pc:sldMkLst>
          <pc:docMk/>
          <pc:sldMk cId="483563429" sldId="341"/>
        </pc:sldMkLst>
        <pc:spChg chg="mod">
          <ac:chgData name="윤지현" userId="40ff7e05-85ee-4f73-8416-f9cda42f78cb" providerId="ADAL" clId="{B6FE52E0-1278-4BEB-87F1-6B3E0078CDA8}" dt="2024-03-10T07:33:10.809" v="3793"/>
          <ac:spMkLst>
            <pc:docMk/>
            <pc:sldMk cId="483563429" sldId="341"/>
            <ac:spMk id="3" creationId="{8F81640D-BC6C-1A4D-9995-95823E18B75F}"/>
          </ac:spMkLst>
        </pc:spChg>
      </pc:sldChg>
      <pc:sldChg chg="modSp mod">
        <pc:chgData name="윤지현" userId="40ff7e05-85ee-4f73-8416-f9cda42f78cb" providerId="ADAL" clId="{B6FE52E0-1278-4BEB-87F1-6B3E0078CDA8}" dt="2024-03-10T07:33:45.725" v="3800" actId="313"/>
        <pc:sldMkLst>
          <pc:docMk/>
          <pc:sldMk cId="3644562347" sldId="347"/>
        </pc:sldMkLst>
        <pc:graphicFrameChg chg="modGraphic">
          <ac:chgData name="윤지현" userId="40ff7e05-85ee-4f73-8416-f9cda42f78cb" providerId="ADAL" clId="{B6FE52E0-1278-4BEB-87F1-6B3E0078CDA8}" dt="2024-03-10T07:33:45.725" v="3800" actId="313"/>
          <ac:graphicFrameMkLst>
            <pc:docMk/>
            <pc:sldMk cId="3644562347" sldId="347"/>
            <ac:graphicFrameMk id="2" creationId="{755CA05E-618E-5F07-0FFB-23FE490C56F6}"/>
          </ac:graphicFrameMkLst>
        </pc:graphicFrameChg>
      </pc:sldChg>
      <pc:sldChg chg="modSp mod">
        <pc:chgData name="윤지현" userId="40ff7e05-85ee-4f73-8416-f9cda42f78cb" providerId="ADAL" clId="{B6FE52E0-1278-4BEB-87F1-6B3E0078CDA8}" dt="2024-03-06T10:59:07.015" v="1408"/>
        <pc:sldMkLst>
          <pc:docMk/>
          <pc:sldMk cId="578744695" sldId="348"/>
        </pc:sldMkLst>
        <pc:spChg chg="mod">
          <ac:chgData name="윤지현" userId="40ff7e05-85ee-4f73-8416-f9cda42f78cb" providerId="ADAL" clId="{B6FE52E0-1278-4BEB-87F1-6B3E0078CDA8}" dt="2024-03-06T10:59:07.015" v="1408"/>
          <ac:spMkLst>
            <pc:docMk/>
            <pc:sldMk cId="578744695" sldId="348"/>
            <ac:spMk id="8" creationId="{617E38B2-5117-A34A-A85F-0DB6EBDB6965}"/>
          </ac:spMkLst>
        </pc:spChg>
        <pc:spChg chg="mod">
          <ac:chgData name="윤지현" userId="40ff7e05-85ee-4f73-8416-f9cda42f78cb" providerId="ADAL" clId="{B6FE52E0-1278-4BEB-87F1-6B3E0078CDA8}" dt="2024-03-05T09:42:35.308" v="47" actId="20577"/>
          <ac:spMkLst>
            <pc:docMk/>
            <pc:sldMk cId="578744695" sldId="348"/>
            <ac:spMk id="112" creationId="{121E93C4-0DBC-3344-AA3D-DCD54523D138}"/>
          </ac:spMkLst>
        </pc:spChg>
      </pc:sldChg>
      <pc:sldChg chg="modSp mod">
        <pc:chgData name="윤지현" userId="40ff7e05-85ee-4f73-8416-f9cda42f78cb" providerId="ADAL" clId="{B6FE52E0-1278-4BEB-87F1-6B3E0078CDA8}" dt="2024-03-06T11:18:44.357" v="1724" actId="20577"/>
        <pc:sldMkLst>
          <pc:docMk/>
          <pc:sldMk cId="465222686" sldId="349"/>
        </pc:sldMkLst>
        <pc:spChg chg="mod">
          <ac:chgData name="윤지현" userId="40ff7e05-85ee-4f73-8416-f9cda42f78cb" providerId="ADAL" clId="{B6FE52E0-1278-4BEB-87F1-6B3E0078CDA8}" dt="2024-03-06T10:59:00.864" v="1405"/>
          <ac:spMkLst>
            <pc:docMk/>
            <pc:sldMk cId="465222686" sldId="349"/>
            <ac:spMk id="2" creationId="{16931E26-ACCB-5B2A-46C7-59398CC431A1}"/>
          </ac:spMkLst>
        </pc:spChg>
        <pc:spChg chg="mod">
          <ac:chgData name="윤지현" userId="40ff7e05-85ee-4f73-8416-f9cda42f78cb" providerId="ADAL" clId="{B6FE52E0-1278-4BEB-87F1-6B3E0078CDA8}" dt="2024-03-06T11:18:40.321" v="1720" actId="14100"/>
          <ac:spMkLst>
            <pc:docMk/>
            <pc:sldMk cId="465222686" sldId="349"/>
            <ac:spMk id="4" creationId="{FD5607C7-AFAB-B5DC-7D90-D32A55EA619B}"/>
          </ac:spMkLst>
        </pc:spChg>
        <pc:spChg chg="mod">
          <ac:chgData name="윤지현" userId="40ff7e05-85ee-4f73-8416-f9cda42f78cb" providerId="ADAL" clId="{B6FE52E0-1278-4BEB-87F1-6B3E0078CDA8}" dt="2024-03-06T11:18:21.274" v="1713" actId="313"/>
          <ac:spMkLst>
            <pc:docMk/>
            <pc:sldMk cId="465222686" sldId="349"/>
            <ac:spMk id="5" creationId="{B4754DA5-5257-25A3-BA77-0B09C142F952}"/>
          </ac:spMkLst>
        </pc:spChg>
        <pc:spChg chg="mod">
          <ac:chgData name="윤지현" userId="40ff7e05-85ee-4f73-8416-f9cda42f78cb" providerId="ADAL" clId="{B6FE52E0-1278-4BEB-87F1-6B3E0078CDA8}" dt="2024-03-05T09:42:14.212" v="32"/>
          <ac:spMkLst>
            <pc:docMk/>
            <pc:sldMk cId="465222686" sldId="349"/>
            <ac:spMk id="8" creationId="{E825D593-6B43-EA7E-E097-C15FD14C721D}"/>
          </ac:spMkLst>
        </pc:spChg>
        <pc:spChg chg="mod">
          <ac:chgData name="윤지현" userId="40ff7e05-85ee-4f73-8416-f9cda42f78cb" providerId="ADAL" clId="{B6FE52E0-1278-4BEB-87F1-6B3E0078CDA8}" dt="2024-03-06T11:18:22.412" v="1714" actId="313"/>
          <ac:spMkLst>
            <pc:docMk/>
            <pc:sldMk cId="465222686" sldId="349"/>
            <ac:spMk id="12" creationId="{D08CD1A6-BC3E-1E55-4815-FFF9C055A65D}"/>
          </ac:spMkLst>
        </pc:spChg>
        <pc:spChg chg="mod">
          <ac:chgData name="윤지현" userId="40ff7e05-85ee-4f73-8416-f9cda42f78cb" providerId="ADAL" clId="{B6FE52E0-1278-4BEB-87F1-6B3E0078CDA8}" dt="2024-03-05T09:42:40.103" v="54" actId="20577"/>
          <ac:spMkLst>
            <pc:docMk/>
            <pc:sldMk cId="465222686" sldId="349"/>
            <ac:spMk id="112" creationId="{76ACFADB-EF69-3495-417E-7B232B992106}"/>
          </ac:spMkLst>
        </pc:spChg>
        <pc:spChg chg="mod">
          <ac:chgData name="윤지현" userId="40ff7e05-85ee-4f73-8416-f9cda42f78cb" providerId="ADAL" clId="{B6FE52E0-1278-4BEB-87F1-6B3E0078CDA8}" dt="2024-03-06T11:18:44.357" v="1724" actId="20577"/>
          <ac:spMkLst>
            <pc:docMk/>
            <pc:sldMk cId="465222686" sldId="349"/>
            <ac:spMk id="115" creationId="{F3BC3F4D-A1FC-321A-7E2C-3874BF872BCA}"/>
          </ac:spMkLst>
        </pc:spChg>
      </pc:sldChg>
      <pc:sldChg chg="addSp delSp modSp add del mod">
        <pc:chgData name="윤지현" userId="40ff7e05-85ee-4f73-8416-f9cda42f78cb" providerId="ADAL" clId="{B6FE52E0-1278-4BEB-87F1-6B3E0078CDA8}" dt="2024-03-06T10:48:28.381" v="1345" actId="47"/>
        <pc:sldMkLst>
          <pc:docMk/>
          <pc:sldMk cId="1418694705" sldId="351"/>
        </pc:sldMkLst>
        <pc:spChg chg="add mod">
          <ac:chgData name="윤지현" userId="40ff7e05-85ee-4f73-8416-f9cda42f78cb" providerId="ADAL" clId="{B6FE52E0-1278-4BEB-87F1-6B3E0078CDA8}" dt="2024-03-06T08:11:31.111" v="275" actId="14100"/>
          <ac:spMkLst>
            <pc:docMk/>
            <pc:sldMk cId="1418694705" sldId="351"/>
            <ac:spMk id="3" creationId="{A18AF55C-E45D-5D37-7777-0B35EA16912B}"/>
          </ac:spMkLst>
        </pc:spChg>
        <pc:spChg chg="add mod">
          <ac:chgData name="윤지현" userId="40ff7e05-85ee-4f73-8416-f9cda42f78cb" providerId="ADAL" clId="{B6FE52E0-1278-4BEB-87F1-6B3E0078CDA8}" dt="2024-03-06T08:11:53.949" v="277" actId="14100"/>
          <ac:spMkLst>
            <pc:docMk/>
            <pc:sldMk cId="1418694705" sldId="351"/>
            <ac:spMk id="4" creationId="{39E55F5A-BA31-30E7-D9DA-F49D08587B01}"/>
          </ac:spMkLst>
        </pc:spChg>
        <pc:spChg chg="del">
          <ac:chgData name="윤지현" userId="40ff7e05-85ee-4f73-8416-f9cda42f78cb" providerId="ADAL" clId="{B6FE52E0-1278-4BEB-87F1-6B3E0078CDA8}" dt="2024-03-05T10:01:25.090" v="155" actId="478"/>
          <ac:spMkLst>
            <pc:docMk/>
            <pc:sldMk cId="1418694705" sldId="351"/>
            <ac:spMk id="4" creationId="{B732E042-1242-2F94-E7D6-C329FCA264E1}"/>
          </ac:spMkLst>
        </pc:spChg>
        <pc:spChg chg="del mod">
          <ac:chgData name="윤지현" userId="40ff7e05-85ee-4f73-8416-f9cda42f78cb" providerId="ADAL" clId="{B6FE52E0-1278-4BEB-87F1-6B3E0078CDA8}" dt="2024-03-06T08:09:24.741" v="255" actId="478"/>
          <ac:spMkLst>
            <pc:docMk/>
            <pc:sldMk cId="1418694705" sldId="351"/>
            <ac:spMk id="5" creationId="{1F9376DF-32A4-F233-9055-E4D2A49D9A7F}"/>
          </ac:spMkLst>
        </pc:spChg>
        <pc:spChg chg="del mod">
          <ac:chgData name="윤지현" userId="40ff7e05-85ee-4f73-8416-f9cda42f78cb" providerId="ADAL" clId="{B6FE52E0-1278-4BEB-87F1-6B3E0078CDA8}" dt="2024-03-05T10:01:32.183" v="157" actId="478"/>
          <ac:spMkLst>
            <pc:docMk/>
            <pc:sldMk cId="1418694705" sldId="351"/>
            <ac:spMk id="12" creationId="{68E65872-A1F9-708C-6B2C-7DFF0D1A615B}"/>
          </ac:spMkLst>
        </pc:spChg>
        <pc:spChg chg="mod">
          <ac:chgData name="윤지현" userId="40ff7e05-85ee-4f73-8416-f9cda42f78cb" providerId="ADAL" clId="{B6FE52E0-1278-4BEB-87F1-6B3E0078CDA8}" dt="2024-03-05T10:00:04.839" v="84" actId="20577"/>
          <ac:spMkLst>
            <pc:docMk/>
            <pc:sldMk cId="1418694705" sldId="351"/>
            <ac:spMk id="112" creationId="{57EEBE78-F81A-4414-75C8-423465CB4FD6}"/>
          </ac:spMkLst>
        </pc:spChg>
        <pc:spChg chg="mod">
          <ac:chgData name="윤지현" userId="40ff7e05-85ee-4f73-8416-f9cda42f78cb" providerId="ADAL" clId="{B6FE52E0-1278-4BEB-87F1-6B3E0078CDA8}" dt="2024-03-05T10:03:50.565" v="243"/>
          <ac:spMkLst>
            <pc:docMk/>
            <pc:sldMk cId="1418694705" sldId="351"/>
            <ac:spMk id="115" creationId="{5FF766F2-8B87-CBC8-4CE9-2FFD6F7CF78D}"/>
          </ac:spMkLst>
        </pc:spChg>
        <pc:picChg chg="del">
          <ac:chgData name="윤지현" userId="40ff7e05-85ee-4f73-8416-f9cda42f78cb" providerId="ADAL" clId="{B6FE52E0-1278-4BEB-87F1-6B3E0078CDA8}" dt="2024-03-05T10:01:25.090" v="155" actId="478"/>
          <ac:picMkLst>
            <pc:docMk/>
            <pc:sldMk cId="1418694705" sldId="351"/>
            <ac:picMk id="3" creationId="{3841A2F0-3377-C60D-C931-B1D8A970901A}"/>
          </ac:picMkLst>
        </pc:picChg>
      </pc:sldChg>
      <pc:sldChg chg="modSp mod">
        <pc:chgData name="윤지현" userId="40ff7e05-85ee-4f73-8416-f9cda42f78cb" providerId="ADAL" clId="{B6FE52E0-1278-4BEB-87F1-6B3E0078CDA8}" dt="2024-03-06T10:59:02.807" v="1406"/>
        <pc:sldMkLst>
          <pc:docMk/>
          <pc:sldMk cId="1909484100" sldId="354"/>
        </pc:sldMkLst>
        <pc:spChg chg="mod">
          <ac:chgData name="윤지현" userId="40ff7e05-85ee-4f73-8416-f9cda42f78cb" providerId="ADAL" clId="{B6FE52E0-1278-4BEB-87F1-6B3E0078CDA8}" dt="2024-03-06T10:59:02.807" v="1406"/>
          <ac:spMkLst>
            <pc:docMk/>
            <pc:sldMk cId="1909484100" sldId="354"/>
            <ac:spMk id="8" creationId="{505C6D9C-D94A-57D9-063D-10F68E28DF5D}"/>
          </ac:spMkLst>
        </pc:spChg>
      </pc:sldChg>
      <pc:sldChg chg="modSp mod">
        <pc:chgData name="윤지현" userId="40ff7e05-85ee-4f73-8416-f9cda42f78cb" providerId="ADAL" clId="{B6FE52E0-1278-4BEB-87F1-6B3E0078CDA8}" dt="2024-03-06T10:59:04.827" v="1407"/>
        <pc:sldMkLst>
          <pc:docMk/>
          <pc:sldMk cId="2577139249" sldId="355"/>
        </pc:sldMkLst>
        <pc:spChg chg="mod">
          <ac:chgData name="윤지현" userId="40ff7e05-85ee-4f73-8416-f9cda42f78cb" providerId="ADAL" clId="{B6FE52E0-1278-4BEB-87F1-6B3E0078CDA8}" dt="2024-03-06T10:59:04.827" v="1407"/>
          <ac:spMkLst>
            <pc:docMk/>
            <pc:sldMk cId="2577139249" sldId="355"/>
            <ac:spMk id="8" creationId="{7B4688EE-82C1-DA0A-F7D6-5A27FA1CEF26}"/>
          </ac:spMkLst>
        </pc:spChg>
      </pc:sldChg>
      <pc:sldChg chg="addSp delSp modSp add mod">
        <pc:chgData name="윤지현" userId="40ff7e05-85ee-4f73-8416-f9cda42f78cb" providerId="ADAL" clId="{B6FE52E0-1278-4BEB-87F1-6B3E0078CDA8}" dt="2024-03-06T11:18:26.323" v="1717" actId="313"/>
        <pc:sldMkLst>
          <pc:docMk/>
          <pc:sldMk cId="3953400479" sldId="356"/>
        </pc:sldMkLst>
        <pc:spChg chg="mod">
          <ac:chgData name="윤지현" userId="40ff7e05-85ee-4f73-8416-f9cda42f78cb" providerId="ADAL" clId="{B6FE52E0-1278-4BEB-87F1-6B3E0078CDA8}" dt="2024-03-06T10:58:57.575" v="1404"/>
          <ac:spMkLst>
            <pc:docMk/>
            <pc:sldMk cId="3953400479" sldId="356"/>
            <ac:spMk id="2" creationId="{7379BDEE-099F-5B39-5432-D2D4FEE69B00}"/>
          </ac:spMkLst>
        </pc:spChg>
        <pc:spChg chg="del">
          <ac:chgData name="윤지현" userId="40ff7e05-85ee-4f73-8416-f9cda42f78cb" providerId="ADAL" clId="{B6FE52E0-1278-4BEB-87F1-6B3E0078CDA8}" dt="2024-03-06T08:13:41.314" v="279" actId="478"/>
          <ac:spMkLst>
            <pc:docMk/>
            <pc:sldMk cId="3953400479" sldId="356"/>
            <ac:spMk id="3" creationId="{6A42C63D-03BF-C96D-4F9F-1D8D2113A9B1}"/>
          </ac:spMkLst>
        </pc:spChg>
        <pc:spChg chg="del">
          <ac:chgData name="윤지현" userId="40ff7e05-85ee-4f73-8416-f9cda42f78cb" providerId="ADAL" clId="{B6FE52E0-1278-4BEB-87F1-6B3E0078CDA8}" dt="2024-03-06T08:13:41.314" v="279" actId="478"/>
          <ac:spMkLst>
            <pc:docMk/>
            <pc:sldMk cId="3953400479" sldId="356"/>
            <ac:spMk id="4" creationId="{E3A16364-15B2-2136-E032-DB77EF945985}"/>
          </ac:spMkLst>
        </pc:spChg>
        <pc:spChg chg="add mod">
          <ac:chgData name="윤지현" userId="40ff7e05-85ee-4f73-8416-f9cda42f78cb" providerId="ADAL" clId="{B6FE52E0-1278-4BEB-87F1-6B3E0078CDA8}" dt="2024-03-06T10:34:04.832" v="991" actId="1035"/>
          <ac:spMkLst>
            <pc:docMk/>
            <pc:sldMk cId="3953400479" sldId="356"/>
            <ac:spMk id="5" creationId="{D7F18E2E-A06F-98F5-5732-09946EE5EA98}"/>
          </ac:spMkLst>
        </pc:spChg>
        <pc:spChg chg="add mod">
          <ac:chgData name="윤지현" userId="40ff7e05-85ee-4f73-8416-f9cda42f78cb" providerId="ADAL" clId="{B6FE52E0-1278-4BEB-87F1-6B3E0078CDA8}" dt="2024-03-06T10:34:04.832" v="991" actId="1035"/>
          <ac:spMkLst>
            <pc:docMk/>
            <pc:sldMk cId="3953400479" sldId="356"/>
            <ac:spMk id="6" creationId="{8299010F-F264-5F26-D7D8-2C05CC813F6E}"/>
          </ac:spMkLst>
        </pc:spChg>
        <pc:spChg chg="add mod">
          <ac:chgData name="윤지현" userId="40ff7e05-85ee-4f73-8416-f9cda42f78cb" providerId="ADAL" clId="{B6FE52E0-1278-4BEB-87F1-6B3E0078CDA8}" dt="2024-03-06T10:34:04.832" v="991" actId="1035"/>
          <ac:spMkLst>
            <pc:docMk/>
            <pc:sldMk cId="3953400479" sldId="356"/>
            <ac:spMk id="7" creationId="{FEDDE373-C983-4865-DFC8-83BC1E22C11B}"/>
          </ac:spMkLst>
        </pc:spChg>
        <pc:spChg chg="add mod">
          <ac:chgData name="윤지현" userId="40ff7e05-85ee-4f73-8416-f9cda42f78cb" providerId="ADAL" clId="{B6FE52E0-1278-4BEB-87F1-6B3E0078CDA8}" dt="2024-03-06T10:34:04.832" v="991" actId="1035"/>
          <ac:spMkLst>
            <pc:docMk/>
            <pc:sldMk cId="3953400479" sldId="356"/>
            <ac:spMk id="8" creationId="{2065E144-CF03-7863-44C3-5FD4A6B3191D}"/>
          </ac:spMkLst>
        </pc:spChg>
        <pc:spChg chg="add del mod">
          <ac:chgData name="윤지현" userId="40ff7e05-85ee-4f73-8416-f9cda42f78cb" providerId="ADAL" clId="{B6FE52E0-1278-4BEB-87F1-6B3E0078CDA8}" dt="2024-03-06T08:18:56.872" v="355" actId="478"/>
          <ac:spMkLst>
            <pc:docMk/>
            <pc:sldMk cId="3953400479" sldId="356"/>
            <ac:spMk id="9" creationId="{DC37D2E0-9763-667E-F039-DA4AE705C2BC}"/>
          </ac:spMkLst>
        </pc:spChg>
        <pc:spChg chg="add del mod">
          <ac:chgData name="윤지현" userId="40ff7e05-85ee-4f73-8416-f9cda42f78cb" providerId="ADAL" clId="{B6FE52E0-1278-4BEB-87F1-6B3E0078CDA8}" dt="2024-03-06T08:18:56.872" v="355" actId="478"/>
          <ac:spMkLst>
            <pc:docMk/>
            <pc:sldMk cId="3953400479" sldId="356"/>
            <ac:spMk id="10" creationId="{EF24BD31-6FAB-E3F8-E3F6-4E740BC81EE2}"/>
          </ac:spMkLst>
        </pc:spChg>
        <pc:spChg chg="add del mod">
          <ac:chgData name="윤지현" userId="40ff7e05-85ee-4f73-8416-f9cda42f78cb" providerId="ADAL" clId="{B6FE52E0-1278-4BEB-87F1-6B3E0078CDA8}" dt="2024-03-06T08:17:04.312" v="319" actId="478"/>
          <ac:spMkLst>
            <pc:docMk/>
            <pc:sldMk cId="3953400479" sldId="356"/>
            <ac:spMk id="11" creationId="{6CD11637-9C5A-C6A7-92BA-DACB9D38E281}"/>
          </ac:spMkLst>
        </pc:spChg>
        <pc:spChg chg="add del mod">
          <ac:chgData name="윤지현" userId="40ff7e05-85ee-4f73-8416-f9cda42f78cb" providerId="ADAL" clId="{B6FE52E0-1278-4BEB-87F1-6B3E0078CDA8}" dt="2024-03-06T08:19:01.278" v="356" actId="478"/>
          <ac:spMkLst>
            <pc:docMk/>
            <pc:sldMk cId="3953400479" sldId="356"/>
            <ac:spMk id="12" creationId="{80D58B1A-A8DB-7552-2211-505CEFA87003}"/>
          </ac:spMkLst>
        </pc:spChg>
        <pc:spChg chg="add del mod">
          <ac:chgData name="윤지현" userId="40ff7e05-85ee-4f73-8416-f9cda42f78cb" providerId="ADAL" clId="{B6FE52E0-1278-4BEB-87F1-6B3E0078CDA8}" dt="2024-03-06T08:19:01.278" v="356" actId="478"/>
          <ac:spMkLst>
            <pc:docMk/>
            <pc:sldMk cId="3953400479" sldId="356"/>
            <ac:spMk id="13" creationId="{81FDE626-3FE8-A62B-EE8B-73E7E545D555}"/>
          </ac:spMkLst>
        </pc:spChg>
        <pc:spChg chg="add mod">
          <ac:chgData name="윤지현" userId="40ff7e05-85ee-4f73-8416-f9cda42f78cb" providerId="ADAL" clId="{B6FE52E0-1278-4BEB-87F1-6B3E0078CDA8}" dt="2024-03-06T10:34:04.832" v="991" actId="1035"/>
          <ac:spMkLst>
            <pc:docMk/>
            <pc:sldMk cId="3953400479" sldId="356"/>
            <ac:spMk id="14" creationId="{F28A2804-D970-1C92-68A6-BC2987D55076}"/>
          </ac:spMkLst>
        </pc:spChg>
        <pc:spChg chg="add del mod">
          <ac:chgData name="윤지현" userId="40ff7e05-85ee-4f73-8416-f9cda42f78cb" providerId="ADAL" clId="{B6FE52E0-1278-4BEB-87F1-6B3E0078CDA8}" dt="2024-03-06T08:17:05.996" v="320" actId="478"/>
          <ac:spMkLst>
            <pc:docMk/>
            <pc:sldMk cId="3953400479" sldId="356"/>
            <ac:spMk id="15" creationId="{D9805E94-4132-9B19-9B00-99AB92B35E84}"/>
          </ac:spMkLst>
        </pc:spChg>
        <pc:spChg chg="add mod">
          <ac:chgData name="윤지현" userId="40ff7e05-85ee-4f73-8416-f9cda42f78cb" providerId="ADAL" clId="{B6FE52E0-1278-4BEB-87F1-6B3E0078CDA8}" dt="2024-03-06T10:34:04.832" v="991" actId="1035"/>
          <ac:spMkLst>
            <pc:docMk/>
            <pc:sldMk cId="3953400479" sldId="356"/>
            <ac:spMk id="16" creationId="{0F33FE68-83C3-D74D-B3CB-331D1DFF1939}"/>
          </ac:spMkLst>
        </pc:spChg>
        <pc:spChg chg="add mod">
          <ac:chgData name="윤지현" userId="40ff7e05-85ee-4f73-8416-f9cda42f78cb" providerId="ADAL" clId="{B6FE52E0-1278-4BEB-87F1-6B3E0078CDA8}" dt="2024-03-06T11:18:23.470" v="1715" actId="313"/>
          <ac:spMkLst>
            <pc:docMk/>
            <pc:sldMk cId="3953400479" sldId="356"/>
            <ac:spMk id="17" creationId="{01C414B1-DD6F-514A-E7DC-489BA9E78C43}"/>
          </ac:spMkLst>
        </pc:spChg>
        <pc:spChg chg="add mod">
          <ac:chgData name="윤지현" userId="40ff7e05-85ee-4f73-8416-f9cda42f78cb" providerId="ADAL" clId="{B6FE52E0-1278-4BEB-87F1-6B3E0078CDA8}" dt="2024-03-06T11:18:25.202" v="1716" actId="313"/>
          <ac:spMkLst>
            <pc:docMk/>
            <pc:sldMk cId="3953400479" sldId="356"/>
            <ac:spMk id="18" creationId="{07B280E2-F4A3-0627-A06A-4EFAC8D2CCB0}"/>
          </ac:spMkLst>
        </pc:spChg>
        <pc:spChg chg="add mod">
          <ac:chgData name="윤지현" userId="40ff7e05-85ee-4f73-8416-f9cda42f78cb" providerId="ADAL" clId="{B6FE52E0-1278-4BEB-87F1-6B3E0078CDA8}" dt="2024-03-06T08:21:59.331" v="447"/>
          <ac:spMkLst>
            <pc:docMk/>
            <pc:sldMk cId="3953400479" sldId="356"/>
            <ac:spMk id="19" creationId="{D424C130-5CA5-C3D1-9521-D654C02C9DAA}"/>
          </ac:spMkLst>
        </pc:spChg>
        <pc:spChg chg="add mod">
          <ac:chgData name="윤지현" userId="40ff7e05-85ee-4f73-8416-f9cda42f78cb" providerId="ADAL" clId="{B6FE52E0-1278-4BEB-87F1-6B3E0078CDA8}" dt="2024-03-06T08:21:59.331" v="447"/>
          <ac:spMkLst>
            <pc:docMk/>
            <pc:sldMk cId="3953400479" sldId="356"/>
            <ac:spMk id="20" creationId="{33B6FCA2-A13B-58E4-D606-21EEB9A11BCB}"/>
          </ac:spMkLst>
        </pc:spChg>
        <pc:spChg chg="add mod">
          <ac:chgData name="윤지현" userId="40ff7e05-85ee-4f73-8416-f9cda42f78cb" providerId="ADAL" clId="{B6FE52E0-1278-4BEB-87F1-6B3E0078CDA8}" dt="2024-03-06T08:21:59.331" v="447"/>
          <ac:spMkLst>
            <pc:docMk/>
            <pc:sldMk cId="3953400479" sldId="356"/>
            <ac:spMk id="21" creationId="{57B40CFF-960D-58BA-1B01-83F5785AA517}"/>
          </ac:spMkLst>
        </pc:spChg>
        <pc:spChg chg="add del mod">
          <ac:chgData name="윤지현" userId="40ff7e05-85ee-4f73-8416-f9cda42f78cb" providerId="ADAL" clId="{B6FE52E0-1278-4BEB-87F1-6B3E0078CDA8}" dt="2024-03-06T08:22:08.474" v="450" actId="478"/>
          <ac:spMkLst>
            <pc:docMk/>
            <pc:sldMk cId="3953400479" sldId="356"/>
            <ac:spMk id="22" creationId="{275BAB95-D803-BB25-E3C1-3D732107D6DA}"/>
          </ac:spMkLst>
        </pc:spChg>
        <pc:spChg chg="add del mod">
          <ac:chgData name="윤지현" userId="40ff7e05-85ee-4f73-8416-f9cda42f78cb" providerId="ADAL" clId="{B6FE52E0-1278-4BEB-87F1-6B3E0078CDA8}" dt="2024-03-06T08:22:08.474" v="450" actId="478"/>
          <ac:spMkLst>
            <pc:docMk/>
            <pc:sldMk cId="3953400479" sldId="356"/>
            <ac:spMk id="23" creationId="{1767DE06-E0E3-4036-9C50-8E26DC0CD100}"/>
          </ac:spMkLst>
        </pc:spChg>
        <pc:spChg chg="add del mod">
          <ac:chgData name="윤지현" userId="40ff7e05-85ee-4f73-8416-f9cda42f78cb" providerId="ADAL" clId="{B6FE52E0-1278-4BEB-87F1-6B3E0078CDA8}" dt="2024-03-06T08:22:08.474" v="450" actId="478"/>
          <ac:spMkLst>
            <pc:docMk/>
            <pc:sldMk cId="3953400479" sldId="356"/>
            <ac:spMk id="24" creationId="{72C66E34-ECB4-1145-A3AE-7B9DAFF626AC}"/>
          </ac:spMkLst>
        </pc:spChg>
        <pc:spChg chg="add del mod">
          <ac:chgData name="윤지현" userId="40ff7e05-85ee-4f73-8416-f9cda42f78cb" providerId="ADAL" clId="{B6FE52E0-1278-4BEB-87F1-6B3E0078CDA8}" dt="2024-03-06T08:22:08.474" v="450" actId="478"/>
          <ac:spMkLst>
            <pc:docMk/>
            <pc:sldMk cId="3953400479" sldId="356"/>
            <ac:spMk id="25" creationId="{E114E379-55B7-6C2F-A200-4D61C31C5CC1}"/>
          </ac:spMkLst>
        </pc:spChg>
        <pc:spChg chg="add mod">
          <ac:chgData name="윤지현" userId="40ff7e05-85ee-4f73-8416-f9cda42f78cb" providerId="ADAL" clId="{B6FE52E0-1278-4BEB-87F1-6B3E0078CDA8}" dt="2024-03-06T10:35:38.056" v="1011" actId="1035"/>
          <ac:spMkLst>
            <pc:docMk/>
            <pc:sldMk cId="3953400479" sldId="356"/>
            <ac:spMk id="26" creationId="{708395A7-C361-B9A8-9FD4-87A71E0F1C52}"/>
          </ac:spMkLst>
        </pc:spChg>
        <pc:spChg chg="add mod">
          <ac:chgData name="윤지현" userId="40ff7e05-85ee-4f73-8416-f9cda42f78cb" providerId="ADAL" clId="{B6FE52E0-1278-4BEB-87F1-6B3E0078CDA8}" dt="2024-03-06T10:42:01.919" v="1246" actId="20577"/>
          <ac:spMkLst>
            <pc:docMk/>
            <pc:sldMk cId="3953400479" sldId="356"/>
            <ac:spMk id="27" creationId="{2B79041D-DC5B-C982-48B6-276D1A65720F}"/>
          </ac:spMkLst>
        </pc:spChg>
        <pc:spChg chg="add mod">
          <ac:chgData name="윤지현" userId="40ff7e05-85ee-4f73-8416-f9cda42f78cb" providerId="ADAL" clId="{B6FE52E0-1278-4BEB-87F1-6B3E0078CDA8}" dt="2024-03-06T10:42:05.936" v="1249" actId="1076"/>
          <ac:spMkLst>
            <pc:docMk/>
            <pc:sldMk cId="3953400479" sldId="356"/>
            <ac:spMk id="28" creationId="{4CEF2AF6-16EC-7225-9219-E28C336515BB}"/>
          </ac:spMkLst>
        </pc:spChg>
        <pc:spChg chg="add mod">
          <ac:chgData name="윤지현" userId="40ff7e05-85ee-4f73-8416-f9cda42f78cb" providerId="ADAL" clId="{B6FE52E0-1278-4BEB-87F1-6B3E0078CDA8}" dt="2024-03-06T11:18:26.323" v="1717" actId="313"/>
          <ac:spMkLst>
            <pc:docMk/>
            <pc:sldMk cId="3953400479" sldId="356"/>
            <ac:spMk id="29" creationId="{52AD1363-6CC7-714B-57FD-D133A0784703}"/>
          </ac:spMkLst>
        </pc:spChg>
        <pc:spChg chg="add mod">
          <ac:chgData name="윤지현" userId="40ff7e05-85ee-4f73-8416-f9cda42f78cb" providerId="ADAL" clId="{B6FE52E0-1278-4BEB-87F1-6B3E0078CDA8}" dt="2024-03-06T10:35:32.602" v="1007" actId="1035"/>
          <ac:spMkLst>
            <pc:docMk/>
            <pc:sldMk cId="3953400479" sldId="356"/>
            <ac:spMk id="30" creationId="{E2226335-664F-415E-3D5E-A578F3FDC89F}"/>
          </ac:spMkLst>
        </pc:spChg>
        <pc:spChg chg="mod">
          <ac:chgData name="윤지현" userId="40ff7e05-85ee-4f73-8416-f9cda42f78cb" providerId="ADAL" clId="{B6FE52E0-1278-4BEB-87F1-6B3E0078CDA8}" dt="2024-03-06T10:37:24.531" v="1025" actId="20577"/>
          <ac:spMkLst>
            <pc:docMk/>
            <pc:sldMk cId="3953400479" sldId="356"/>
            <ac:spMk id="112" creationId="{D8CE1C5B-E16C-8C1B-3F17-F881CEE6ADE3}"/>
          </ac:spMkLst>
        </pc:spChg>
        <pc:spChg chg="mod">
          <ac:chgData name="윤지현" userId="40ff7e05-85ee-4f73-8416-f9cda42f78cb" providerId="ADAL" clId="{B6FE52E0-1278-4BEB-87F1-6B3E0078CDA8}" dt="2024-03-06T10:48:59.847" v="1346" actId="12"/>
          <ac:spMkLst>
            <pc:docMk/>
            <pc:sldMk cId="3953400479" sldId="356"/>
            <ac:spMk id="115" creationId="{4EFCF326-BEEA-2987-43F9-059A76613C7D}"/>
          </ac:spMkLst>
        </pc:spChg>
      </pc:sldChg>
      <pc:sldChg chg="addSp delSp modSp add mod">
        <pc:chgData name="윤지현" userId="40ff7e05-85ee-4f73-8416-f9cda42f78cb" providerId="ADAL" clId="{B6FE52E0-1278-4BEB-87F1-6B3E0078CDA8}" dt="2024-03-06T11:34:31.721" v="1991" actId="1076"/>
        <pc:sldMkLst>
          <pc:docMk/>
          <pc:sldMk cId="1805681575" sldId="357"/>
        </pc:sldMkLst>
        <pc:spChg chg="add del mod">
          <ac:chgData name="윤지현" userId="40ff7e05-85ee-4f73-8416-f9cda42f78cb" providerId="ADAL" clId="{B6FE52E0-1278-4BEB-87F1-6B3E0078CDA8}" dt="2024-03-06T11:06:39.500" v="1422" actId="21"/>
          <ac:spMkLst>
            <pc:docMk/>
            <pc:sldMk cId="1805681575" sldId="357"/>
            <ac:spMk id="2" creationId="{32A8148A-B663-294E-AFB5-C77A7A47E968}"/>
          </ac:spMkLst>
        </pc:spChg>
        <pc:spChg chg="add mod">
          <ac:chgData name="윤지현" userId="40ff7e05-85ee-4f73-8416-f9cda42f78cb" providerId="ADAL" clId="{B6FE52E0-1278-4BEB-87F1-6B3E0078CDA8}" dt="2024-03-06T11:34:31.721" v="1991" actId="1076"/>
          <ac:spMkLst>
            <pc:docMk/>
            <pc:sldMk cId="1805681575" sldId="357"/>
            <ac:spMk id="5" creationId="{CDE44338-8AFA-064C-C6DB-261F4190DB9C}"/>
          </ac:spMkLst>
        </pc:spChg>
        <pc:spChg chg="add del mod">
          <ac:chgData name="윤지현" userId="40ff7e05-85ee-4f73-8416-f9cda42f78cb" providerId="ADAL" clId="{B6FE52E0-1278-4BEB-87F1-6B3E0078CDA8}" dt="2024-03-06T11:30:06.984" v="1964" actId="478"/>
          <ac:spMkLst>
            <pc:docMk/>
            <pc:sldMk cId="1805681575" sldId="357"/>
            <ac:spMk id="6" creationId="{DA3E1FAA-7D6F-8ED6-64B8-97B744CF865E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11" creationId="{F4F7F2F2-0F71-0544-ACF9-A276F893452B}"/>
          </ac:spMkLst>
        </pc:spChg>
        <pc:spChg chg="mod">
          <ac:chgData name="윤지현" userId="40ff7e05-85ee-4f73-8416-f9cda42f78cb" providerId="ADAL" clId="{B6FE52E0-1278-4BEB-87F1-6B3E0078CDA8}" dt="2024-03-06T09:03:44.774" v="674" actId="20577"/>
          <ac:spMkLst>
            <pc:docMk/>
            <pc:sldMk cId="1805681575" sldId="357"/>
            <ac:spMk id="112" creationId="{B1E34BF5-57B8-AE63-BB88-F5761B462CBD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13" creationId="{F63F3422-F663-4678-56CB-200CFCA4686E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14" creationId="{DBF8374F-BD0A-9977-B924-4B8B8F95BD02}"/>
          </ac:spMkLst>
        </pc:spChg>
        <pc:spChg chg="del mod">
          <ac:chgData name="윤지현" userId="40ff7e05-85ee-4f73-8416-f9cda42f78cb" providerId="ADAL" clId="{B6FE52E0-1278-4BEB-87F1-6B3E0078CDA8}" dt="2024-03-06T09:21:07.210" v="693" actId="478"/>
          <ac:spMkLst>
            <pc:docMk/>
            <pc:sldMk cId="1805681575" sldId="357"/>
            <ac:spMk id="115" creationId="{D081FA2F-53F4-B7F4-C466-1B9C9C1ACE8F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16" creationId="{62F01480-84E0-4D4D-B7BE-F9DF69F95132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17" creationId="{1443BD8D-F719-7E90-92E7-0AD962D0004B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21" creationId="{787B3F13-FE6D-2B5C-DEC3-300A22191C32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22" creationId="{F84D9A68-3EAB-5643-0A14-253A822E3A93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25" creationId="{6E7F7A81-03E2-3010-8044-8E6E2805A145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28" creationId="{7A6F8B3C-F5E1-C560-2DA7-045105E976EE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29" creationId="{F786B917-0792-652B-7AA9-C76867FB85A4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30" creationId="{3ED292F4-9942-7DD9-BEFD-44C587BFABE6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32" creationId="{8C5D9773-BEF7-A569-7E53-24509B1FC6D4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33" creationId="{DF0B158B-D285-730A-DB3F-A21F97A89D02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34" creationId="{A93897B0-C821-B961-40F1-B8929C8D6047}"/>
          </ac:spMkLst>
        </pc:spChg>
        <pc:spChg chg="del">
          <ac:chgData name="윤지현" userId="40ff7e05-85ee-4f73-8416-f9cda42f78cb" providerId="ADAL" clId="{B6FE52E0-1278-4BEB-87F1-6B3E0078CDA8}" dt="2024-03-06T09:12:15.901" v="676" actId="478"/>
          <ac:spMkLst>
            <pc:docMk/>
            <pc:sldMk cId="1805681575" sldId="357"/>
            <ac:spMk id="135" creationId="{44AF319B-79D7-0A98-6A6F-54047FBE0C0F}"/>
          </ac:spMkLst>
        </pc:spChg>
        <pc:picChg chg="add del mod modCrop">
          <ac:chgData name="윤지현" userId="40ff7e05-85ee-4f73-8416-f9cda42f78cb" providerId="ADAL" clId="{B6FE52E0-1278-4BEB-87F1-6B3E0078CDA8}" dt="2024-03-06T11:34:22.413" v="1989" actId="478"/>
          <ac:picMkLst>
            <pc:docMk/>
            <pc:sldMk cId="1805681575" sldId="357"/>
            <ac:picMk id="4" creationId="{08FB7C1E-040A-BB62-2097-C027B0144F12}"/>
          </ac:picMkLst>
        </pc:picChg>
        <pc:picChg chg="add del mod">
          <ac:chgData name="윤지현" userId="40ff7e05-85ee-4f73-8416-f9cda42f78cb" providerId="ADAL" clId="{B6FE52E0-1278-4BEB-87F1-6B3E0078CDA8}" dt="2024-03-06T11:34:27.517" v="1990" actId="1076"/>
          <ac:picMkLst>
            <pc:docMk/>
            <pc:sldMk cId="1805681575" sldId="357"/>
            <ac:picMk id="9" creationId="{167BDFDD-CE1A-4F62-1AFF-1CDCC80E8F65}"/>
          </ac:picMkLst>
        </pc:picChg>
      </pc:sldChg>
      <pc:sldChg chg="delSp modSp mod">
        <pc:chgData name="윤지현" userId="40ff7e05-85ee-4f73-8416-f9cda42f78cb" providerId="ADAL" clId="{B6FE52E0-1278-4BEB-87F1-6B3E0078CDA8}" dt="2024-03-10T09:52:10.480" v="4243" actId="478"/>
        <pc:sldMkLst>
          <pc:docMk/>
          <pc:sldMk cId="810441963" sldId="358"/>
        </pc:sldMkLst>
        <pc:spChg chg="del mod">
          <ac:chgData name="윤지현" userId="40ff7e05-85ee-4f73-8416-f9cda42f78cb" providerId="ADAL" clId="{B6FE52E0-1278-4BEB-87F1-6B3E0078CDA8}" dt="2024-03-10T09:52:10.480" v="4243" actId="478"/>
          <ac:spMkLst>
            <pc:docMk/>
            <pc:sldMk cId="810441963" sldId="358"/>
            <ac:spMk id="9" creationId="{8774A45F-BEC5-1428-1C56-0A1D10FC6D26}"/>
          </ac:spMkLst>
        </pc:spChg>
      </pc:sldChg>
      <pc:sldChg chg="addSp delSp modSp mod">
        <pc:chgData name="윤지현" userId="40ff7e05-85ee-4f73-8416-f9cda42f78cb" providerId="ADAL" clId="{B6FE52E0-1278-4BEB-87F1-6B3E0078CDA8}" dt="2024-03-10T13:12:45.672" v="6056" actId="478"/>
        <pc:sldMkLst>
          <pc:docMk/>
          <pc:sldMk cId="3672044686" sldId="360"/>
        </pc:sldMkLst>
        <pc:spChg chg="mod">
          <ac:chgData name="윤지현" userId="40ff7e05-85ee-4f73-8416-f9cda42f78cb" providerId="ADAL" clId="{B6FE52E0-1278-4BEB-87F1-6B3E0078CDA8}" dt="2024-03-07T07:34:17.001" v="2749" actId="571"/>
          <ac:spMkLst>
            <pc:docMk/>
            <pc:sldMk cId="3672044686" sldId="360"/>
            <ac:spMk id="5" creationId="{55A6BB0B-E588-AC5B-05BA-48776AC22421}"/>
          </ac:spMkLst>
        </pc:spChg>
        <pc:spChg chg="mod">
          <ac:chgData name="윤지현" userId="40ff7e05-85ee-4f73-8416-f9cda42f78cb" providerId="ADAL" clId="{B6FE52E0-1278-4BEB-87F1-6B3E0078CDA8}" dt="2024-03-07T07:34:17.001" v="2749" actId="571"/>
          <ac:spMkLst>
            <pc:docMk/>
            <pc:sldMk cId="3672044686" sldId="360"/>
            <ac:spMk id="6" creationId="{5A460B46-EE33-BF16-46E4-5AF7B12968A1}"/>
          </ac:spMkLst>
        </pc:spChg>
        <pc:spChg chg="del mod">
          <ac:chgData name="윤지현" userId="40ff7e05-85ee-4f73-8416-f9cda42f78cb" providerId="ADAL" clId="{B6FE52E0-1278-4BEB-87F1-6B3E0078CDA8}" dt="2024-03-10T13:12:45.672" v="6056" actId="478"/>
          <ac:spMkLst>
            <pc:docMk/>
            <pc:sldMk cId="3672044686" sldId="360"/>
            <ac:spMk id="7" creationId="{28ED8B48-40FE-50B9-1555-6459F07A8326}"/>
          </ac:spMkLst>
        </pc:spChg>
        <pc:spChg chg="add mod">
          <ac:chgData name="윤지현" userId="40ff7e05-85ee-4f73-8416-f9cda42f78cb" providerId="ADAL" clId="{B6FE52E0-1278-4BEB-87F1-6B3E0078CDA8}" dt="2024-03-07T07:34:17.001" v="2749" actId="571"/>
          <ac:spMkLst>
            <pc:docMk/>
            <pc:sldMk cId="3672044686" sldId="360"/>
            <ac:spMk id="7" creationId="{B0AA4514-132A-2DB0-A3E2-2791D8AB6773}"/>
          </ac:spMkLst>
        </pc:spChg>
        <pc:spChg chg="mod">
          <ac:chgData name="윤지현" userId="40ff7e05-85ee-4f73-8416-f9cda42f78cb" providerId="ADAL" clId="{B6FE52E0-1278-4BEB-87F1-6B3E0078CDA8}" dt="2024-03-07T07:34:17.001" v="2749" actId="571"/>
          <ac:spMkLst>
            <pc:docMk/>
            <pc:sldMk cId="3672044686" sldId="360"/>
            <ac:spMk id="14" creationId="{91844DAA-7889-43ED-69C1-BD55616711C5}"/>
          </ac:spMkLst>
        </pc:spChg>
        <pc:spChg chg="add mod">
          <ac:chgData name="윤지현" userId="40ff7e05-85ee-4f73-8416-f9cda42f78cb" providerId="ADAL" clId="{B6FE52E0-1278-4BEB-87F1-6B3E0078CDA8}" dt="2024-03-07T07:34:39.919" v="2806" actId="207"/>
          <ac:spMkLst>
            <pc:docMk/>
            <pc:sldMk cId="3672044686" sldId="360"/>
            <ac:spMk id="15" creationId="{C559CEB2-A6EA-AE87-7EDE-CBD3F10B1DF7}"/>
          </ac:spMkLst>
        </pc:spChg>
        <pc:spChg chg="mod">
          <ac:chgData name="윤지현" userId="40ff7e05-85ee-4f73-8416-f9cda42f78cb" providerId="ADAL" clId="{B6FE52E0-1278-4BEB-87F1-6B3E0078CDA8}" dt="2024-03-10T07:33:47.292" v="3801" actId="313"/>
          <ac:spMkLst>
            <pc:docMk/>
            <pc:sldMk cId="3672044686" sldId="360"/>
            <ac:spMk id="115" creationId="{89266372-4B4A-D454-C786-D89BCD71C440}"/>
          </ac:spMkLst>
        </pc:spChg>
        <pc:grpChg chg="mod">
          <ac:chgData name="윤지현" userId="40ff7e05-85ee-4f73-8416-f9cda42f78cb" providerId="ADAL" clId="{B6FE52E0-1278-4BEB-87F1-6B3E0078CDA8}" dt="2024-03-07T07:34:17.001" v="2749" actId="571"/>
          <ac:grpSpMkLst>
            <pc:docMk/>
            <pc:sldMk cId="3672044686" sldId="360"/>
            <ac:grpSpMk id="21" creationId="{2F0B70D5-E96B-F22C-001A-11A245908861}"/>
          </ac:grpSpMkLst>
        </pc:grpChg>
      </pc:sldChg>
      <pc:sldChg chg="modSp modAnim">
        <pc:chgData name="윤지현" userId="40ff7e05-85ee-4f73-8416-f9cda42f78cb" providerId="ADAL" clId="{B6FE52E0-1278-4BEB-87F1-6B3E0078CDA8}" dt="2024-03-10T12:36:33.349" v="6046" actId="20577"/>
        <pc:sldMkLst>
          <pc:docMk/>
          <pc:sldMk cId="3998685486" sldId="363"/>
        </pc:sldMkLst>
        <pc:spChg chg="mod">
          <ac:chgData name="윤지현" userId="40ff7e05-85ee-4f73-8416-f9cda42f78cb" providerId="ADAL" clId="{B6FE52E0-1278-4BEB-87F1-6B3E0078CDA8}" dt="2024-03-10T12:36:33.349" v="6046" actId="20577"/>
          <ac:spMkLst>
            <pc:docMk/>
            <pc:sldMk cId="3998685486" sldId="363"/>
            <ac:spMk id="4" creationId="{09F012AF-BCA7-6AC7-A016-F2D1DFBCA27E}"/>
          </ac:spMkLst>
        </pc:spChg>
      </pc:sldChg>
      <pc:sldChg chg="addSp delSp modSp add del mod">
        <pc:chgData name="윤지현" userId="40ff7e05-85ee-4f73-8416-f9cda42f78cb" providerId="ADAL" clId="{B6FE52E0-1278-4BEB-87F1-6B3E0078CDA8}" dt="2024-03-07T15:14:34.220" v="3694" actId="47"/>
        <pc:sldMkLst>
          <pc:docMk/>
          <pc:sldMk cId="4132618601" sldId="365"/>
        </pc:sldMkLst>
        <pc:spChg chg="del">
          <ac:chgData name="윤지현" userId="40ff7e05-85ee-4f73-8416-f9cda42f78cb" providerId="ADAL" clId="{B6FE52E0-1278-4BEB-87F1-6B3E0078CDA8}" dt="2024-03-07T13:56:40.035" v="2819" actId="478"/>
          <ac:spMkLst>
            <pc:docMk/>
            <pc:sldMk cId="4132618601" sldId="365"/>
            <ac:spMk id="5" creationId="{31016FB9-824A-8783-1219-83219BBA4372}"/>
          </ac:spMkLst>
        </pc:spChg>
        <pc:spChg chg="add del">
          <ac:chgData name="윤지현" userId="40ff7e05-85ee-4f73-8416-f9cda42f78cb" providerId="ADAL" clId="{B6FE52E0-1278-4BEB-87F1-6B3E0078CDA8}" dt="2024-03-07T13:44:03.946" v="2811" actId="478"/>
          <ac:spMkLst>
            <pc:docMk/>
            <pc:sldMk cId="4132618601" sldId="365"/>
            <ac:spMk id="11" creationId="{81BAA57D-8E67-65BF-8C56-5C50407FB66E}"/>
          </ac:spMkLst>
        </pc:spChg>
        <pc:spChg chg="add del">
          <ac:chgData name="윤지현" userId="40ff7e05-85ee-4f73-8416-f9cda42f78cb" providerId="ADAL" clId="{B6FE52E0-1278-4BEB-87F1-6B3E0078CDA8}" dt="2024-03-07T13:44:12.189" v="2813" actId="478"/>
          <ac:spMkLst>
            <pc:docMk/>
            <pc:sldMk cId="4132618601" sldId="365"/>
            <ac:spMk id="12" creationId="{54589C73-16F2-0B00-FBB7-065739BC3E49}"/>
          </ac:spMkLst>
        </pc:spChg>
        <pc:spChg chg="add del mod">
          <ac:chgData name="윤지현" userId="40ff7e05-85ee-4f73-8416-f9cda42f78cb" providerId="ADAL" clId="{B6FE52E0-1278-4BEB-87F1-6B3E0078CDA8}" dt="2024-03-07T14:42:37.202" v="3461" actId="478"/>
          <ac:spMkLst>
            <pc:docMk/>
            <pc:sldMk cId="4132618601" sldId="365"/>
            <ac:spMk id="15" creationId="{D52D10EF-C99E-E8A1-A72C-6E751EFA4767}"/>
          </ac:spMkLst>
        </pc:spChg>
        <pc:spChg chg="add mod">
          <ac:chgData name="윤지현" userId="40ff7e05-85ee-4f73-8416-f9cda42f78cb" providerId="ADAL" clId="{B6FE52E0-1278-4BEB-87F1-6B3E0078CDA8}" dt="2024-03-07T14:54:34.501" v="3605" actId="1076"/>
          <ac:spMkLst>
            <pc:docMk/>
            <pc:sldMk cId="4132618601" sldId="365"/>
            <ac:spMk id="21" creationId="{739B1C0D-E901-6E25-55BC-638BBB0F3A6F}"/>
          </ac:spMkLst>
        </pc:spChg>
        <pc:spChg chg="add del mod">
          <ac:chgData name="윤지현" userId="40ff7e05-85ee-4f73-8416-f9cda42f78cb" providerId="ADAL" clId="{B6FE52E0-1278-4BEB-87F1-6B3E0078CDA8}" dt="2024-03-07T14:47:26.800" v="3534" actId="478"/>
          <ac:spMkLst>
            <pc:docMk/>
            <pc:sldMk cId="4132618601" sldId="365"/>
            <ac:spMk id="22" creationId="{8323A73F-0A1F-BCBD-0E9C-113D34BE8558}"/>
          </ac:spMkLst>
        </pc:spChg>
        <pc:spChg chg="add del">
          <ac:chgData name="윤지현" userId="40ff7e05-85ee-4f73-8416-f9cda42f78cb" providerId="ADAL" clId="{B6FE52E0-1278-4BEB-87F1-6B3E0078CDA8}" dt="2024-03-07T14:51:30.079" v="3575" actId="22"/>
          <ac:spMkLst>
            <pc:docMk/>
            <pc:sldMk cId="4132618601" sldId="365"/>
            <ac:spMk id="24" creationId="{2D9E3748-83F0-C035-8D46-1F0CA7F1DE52}"/>
          </ac:spMkLst>
        </pc:spChg>
        <pc:spChg chg="add mod">
          <ac:chgData name="윤지현" userId="40ff7e05-85ee-4f73-8416-f9cda42f78cb" providerId="ADAL" clId="{B6FE52E0-1278-4BEB-87F1-6B3E0078CDA8}" dt="2024-03-07T14:56:06.483" v="3615" actId="1076"/>
          <ac:spMkLst>
            <pc:docMk/>
            <pc:sldMk cId="4132618601" sldId="365"/>
            <ac:spMk id="25" creationId="{C55E5665-EB03-0485-596C-B5B0F9B2DA79}"/>
          </ac:spMkLst>
        </pc:spChg>
        <pc:picChg chg="del mod">
          <ac:chgData name="윤지현" userId="40ff7e05-85ee-4f73-8416-f9cda42f78cb" providerId="ADAL" clId="{B6FE52E0-1278-4BEB-87F1-6B3E0078CDA8}" dt="2024-03-07T13:56:37.533" v="2818" actId="478"/>
          <ac:picMkLst>
            <pc:docMk/>
            <pc:sldMk cId="4132618601" sldId="365"/>
            <ac:picMk id="9" creationId="{624980A1-3E4F-CED6-D830-6186A247A747}"/>
          </ac:picMkLst>
        </pc:picChg>
        <pc:picChg chg="add del mod">
          <ac:chgData name="윤지현" userId="40ff7e05-85ee-4f73-8416-f9cda42f78cb" providerId="ADAL" clId="{B6FE52E0-1278-4BEB-87F1-6B3E0078CDA8}" dt="2024-03-07T14:42:38.084" v="3462" actId="478"/>
          <ac:picMkLst>
            <pc:docMk/>
            <pc:sldMk cId="4132618601" sldId="365"/>
            <ac:picMk id="14" creationId="{E587F495-6347-D4B5-A469-73A94869B68F}"/>
          </ac:picMkLst>
        </pc:picChg>
        <pc:picChg chg="add del mod">
          <ac:chgData name="윤지현" userId="40ff7e05-85ee-4f73-8416-f9cda42f78cb" providerId="ADAL" clId="{B6FE52E0-1278-4BEB-87F1-6B3E0078CDA8}" dt="2024-03-07T14:42:34.908" v="3460" actId="478"/>
          <ac:picMkLst>
            <pc:docMk/>
            <pc:sldMk cId="4132618601" sldId="365"/>
            <ac:picMk id="16" creationId="{399A11EA-61BE-0DF5-5864-CEE0B0B99078}"/>
          </ac:picMkLst>
        </pc:picChg>
        <pc:picChg chg="add del mod">
          <ac:chgData name="윤지현" userId="40ff7e05-85ee-4f73-8416-f9cda42f78cb" providerId="ADAL" clId="{B6FE52E0-1278-4BEB-87F1-6B3E0078CDA8}" dt="2024-03-07T14:26:10.355" v="3442" actId="478"/>
          <ac:picMkLst>
            <pc:docMk/>
            <pc:sldMk cId="4132618601" sldId="365"/>
            <ac:picMk id="18" creationId="{EC0454F5-E225-D48D-7008-AA573824F507}"/>
          </ac:picMkLst>
        </pc:picChg>
        <pc:picChg chg="add mod">
          <ac:chgData name="윤지현" userId="40ff7e05-85ee-4f73-8416-f9cda42f78cb" providerId="ADAL" clId="{B6FE52E0-1278-4BEB-87F1-6B3E0078CDA8}" dt="2024-03-07T14:55:01.064" v="3607" actId="14100"/>
          <ac:picMkLst>
            <pc:docMk/>
            <pc:sldMk cId="4132618601" sldId="365"/>
            <ac:picMk id="20" creationId="{4F71F3D4-1FC6-BCB1-18F1-A98D14B69B95}"/>
          </ac:picMkLst>
        </pc:picChg>
        <pc:picChg chg="add del mod">
          <ac:chgData name="윤지현" userId="40ff7e05-85ee-4f73-8416-f9cda42f78cb" providerId="ADAL" clId="{B6FE52E0-1278-4BEB-87F1-6B3E0078CDA8}" dt="2024-03-07T15:04:46.014" v="3668" actId="478"/>
          <ac:picMkLst>
            <pc:docMk/>
            <pc:sldMk cId="4132618601" sldId="365"/>
            <ac:picMk id="26" creationId="{82E925B9-C03E-16C8-7C74-7D94712C2313}"/>
          </ac:picMkLst>
        </pc:picChg>
        <pc:picChg chg="add del mod">
          <ac:chgData name="윤지현" userId="40ff7e05-85ee-4f73-8416-f9cda42f78cb" providerId="ADAL" clId="{B6FE52E0-1278-4BEB-87F1-6B3E0078CDA8}" dt="2024-03-07T15:14:08.454" v="3691" actId="478"/>
          <ac:picMkLst>
            <pc:docMk/>
            <pc:sldMk cId="4132618601" sldId="365"/>
            <ac:picMk id="27" creationId="{B1A19558-D096-7B70-601D-424BBA5E373E}"/>
          </ac:picMkLst>
        </pc:picChg>
        <pc:picChg chg="add mod">
          <ac:chgData name="윤지현" userId="40ff7e05-85ee-4f73-8416-f9cda42f78cb" providerId="ADAL" clId="{B6FE52E0-1278-4BEB-87F1-6B3E0078CDA8}" dt="2024-03-07T15:14:09.541" v="3692"/>
          <ac:picMkLst>
            <pc:docMk/>
            <pc:sldMk cId="4132618601" sldId="365"/>
            <ac:picMk id="28" creationId="{224ACE0A-6E99-7901-2661-173096595574}"/>
          </ac:picMkLst>
        </pc:picChg>
        <pc:cxnChg chg="add del">
          <ac:chgData name="윤지현" userId="40ff7e05-85ee-4f73-8416-f9cda42f78cb" providerId="ADAL" clId="{B6FE52E0-1278-4BEB-87F1-6B3E0078CDA8}" dt="2024-03-07T13:38:00.869" v="2809" actId="478"/>
          <ac:cxnSpMkLst>
            <pc:docMk/>
            <pc:sldMk cId="4132618601" sldId="365"/>
            <ac:cxnSpMk id="10" creationId="{82341C44-BBC8-523D-0B75-554E22E2A024}"/>
          </ac:cxnSpMkLst>
        </pc:cxnChg>
      </pc:sldChg>
      <pc:sldChg chg="modSp mod">
        <pc:chgData name="윤지현" userId="40ff7e05-85ee-4f73-8416-f9cda42f78cb" providerId="ADAL" clId="{B6FE52E0-1278-4BEB-87F1-6B3E0078CDA8}" dt="2024-03-10T07:34:02.236" v="3806" actId="313"/>
        <pc:sldMkLst>
          <pc:docMk/>
          <pc:sldMk cId="689086301" sldId="366"/>
        </pc:sldMkLst>
        <pc:spChg chg="mod">
          <ac:chgData name="윤지현" userId="40ff7e05-85ee-4f73-8416-f9cda42f78cb" providerId="ADAL" clId="{B6FE52E0-1278-4BEB-87F1-6B3E0078CDA8}" dt="2024-03-10T07:33:58.840" v="3805" actId="313"/>
          <ac:spMkLst>
            <pc:docMk/>
            <pc:sldMk cId="689086301" sldId="366"/>
            <ac:spMk id="2" creationId="{97F1D84C-04A5-46DC-FC62-B468930A1A47}"/>
          </ac:spMkLst>
        </pc:spChg>
        <pc:spChg chg="mod">
          <ac:chgData name="윤지현" userId="40ff7e05-85ee-4f73-8416-f9cda42f78cb" providerId="ADAL" clId="{B6FE52E0-1278-4BEB-87F1-6B3E0078CDA8}" dt="2024-03-10T07:34:02.236" v="3806" actId="313"/>
          <ac:spMkLst>
            <pc:docMk/>
            <pc:sldMk cId="689086301" sldId="366"/>
            <ac:spMk id="5" creationId="{C62CB465-A333-11F3-01E5-527876FF0BDC}"/>
          </ac:spMkLst>
        </pc:spChg>
      </pc:sldChg>
      <pc:sldChg chg="delSp add del mod">
        <pc:chgData name="윤지현" userId="40ff7e05-85ee-4f73-8416-f9cda42f78cb" providerId="ADAL" clId="{B6FE52E0-1278-4BEB-87F1-6B3E0078CDA8}" dt="2024-03-07T15:14:11.593" v="3693" actId="47"/>
        <pc:sldMkLst>
          <pc:docMk/>
          <pc:sldMk cId="3968731223" sldId="368"/>
        </pc:sldMkLst>
        <pc:spChg chg="del">
          <ac:chgData name="윤지현" userId="40ff7e05-85ee-4f73-8416-f9cda42f78cb" providerId="ADAL" clId="{B6FE52E0-1278-4BEB-87F1-6B3E0078CDA8}" dt="2024-03-07T15:14:04.590" v="3690" actId="478"/>
          <ac:spMkLst>
            <pc:docMk/>
            <pc:sldMk cId="3968731223" sldId="368"/>
            <ac:spMk id="15" creationId="{4EB96DF0-0804-94FD-6C63-4AC553E0388D}"/>
          </ac:spMkLst>
        </pc:spChg>
        <pc:picChg chg="del">
          <ac:chgData name="윤지현" userId="40ff7e05-85ee-4f73-8416-f9cda42f78cb" providerId="ADAL" clId="{B6FE52E0-1278-4BEB-87F1-6B3E0078CDA8}" dt="2024-03-07T15:14:04.590" v="3690" actId="478"/>
          <ac:picMkLst>
            <pc:docMk/>
            <pc:sldMk cId="3968731223" sldId="368"/>
            <ac:picMk id="14" creationId="{C97D12AB-59A8-D6C7-9B48-B71647853D5D}"/>
          </ac:picMkLst>
        </pc:picChg>
      </pc:sldChg>
      <pc:sldChg chg="delSp add del mod">
        <pc:chgData name="윤지현" userId="40ff7e05-85ee-4f73-8416-f9cda42f78cb" providerId="ADAL" clId="{B6FE52E0-1278-4BEB-87F1-6B3E0078CDA8}" dt="2024-03-07T14:49:33.836" v="3553" actId="47"/>
        <pc:sldMkLst>
          <pc:docMk/>
          <pc:sldMk cId="127317915" sldId="369"/>
        </pc:sldMkLst>
        <pc:picChg chg="del">
          <ac:chgData name="윤지현" userId="40ff7e05-85ee-4f73-8416-f9cda42f78cb" providerId="ADAL" clId="{B6FE52E0-1278-4BEB-87F1-6B3E0078CDA8}" dt="2024-03-07T14:42:56.475" v="3466" actId="478"/>
          <ac:picMkLst>
            <pc:docMk/>
            <pc:sldMk cId="127317915" sldId="369"/>
            <ac:picMk id="14" creationId="{3A7BB3D2-CDE8-0549-768E-325BAFAA3E78}"/>
          </ac:picMkLst>
        </pc:picChg>
      </pc:sldChg>
      <pc:sldChg chg="add del">
        <pc:chgData name="윤지현" userId="40ff7e05-85ee-4f73-8416-f9cda42f78cb" providerId="ADAL" clId="{B6FE52E0-1278-4BEB-87F1-6B3E0078CDA8}" dt="2024-03-07T14:42:39.939" v="3464"/>
        <pc:sldMkLst>
          <pc:docMk/>
          <pc:sldMk cId="2215021517" sldId="369"/>
        </pc:sldMkLst>
      </pc:sldChg>
      <pc:sldChg chg="addSp delSp modSp mod">
        <pc:chgData name="윤지현" userId="40ff7e05-85ee-4f73-8416-f9cda42f78cb" providerId="ADAL" clId="{B6FE52E0-1278-4BEB-87F1-6B3E0078CDA8}" dt="2024-03-07T15:05:40.690" v="3689" actId="1076"/>
        <pc:sldMkLst>
          <pc:docMk/>
          <pc:sldMk cId="3787714004" sldId="369"/>
        </pc:sldMkLst>
        <pc:spChg chg="mod">
          <ac:chgData name="윤지현" userId="40ff7e05-85ee-4f73-8416-f9cda42f78cb" providerId="ADAL" clId="{B6FE52E0-1278-4BEB-87F1-6B3E0078CDA8}" dt="2024-03-07T15:05:40.690" v="3689" actId="1076"/>
          <ac:spMkLst>
            <pc:docMk/>
            <pc:sldMk cId="3787714004" sldId="369"/>
            <ac:spMk id="21" creationId="{6D960086-3AEB-DC32-F8E7-CA98F83A65BD}"/>
          </ac:spMkLst>
        </pc:spChg>
        <pc:picChg chg="add del mod ord">
          <ac:chgData name="윤지현" userId="40ff7e05-85ee-4f73-8416-f9cda42f78cb" providerId="ADAL" clId="{B6FE52E0-1278-4BEB-87F1-6B3E0078CDA8}" dt="2024-03-07T15:04:44.013" v="3667" actId="21"/>
          <ac:picMkLst>
            <pc:docMk/>
            <pc:sldMk cId="3787714004" sldId="369"/>
            <ac:picMk id="9" creationId="{B1A19558-D096-7B70-601D-424BBA5E373E}"/>
          </ac:picMkLst>
        </pc:picChg>
        <pc:picChg chg="add del mod">
          <ac:chgData name="윤지현" userId="40ff7e05-85ee-4f73-8416-f9cda42f78cb" providerId="ADAL" clId="{B6FE52E0-1278-4BEB-87F1-6B3E0078CDA8}" dt="2024-03-07T15:04:23.371" v="3664" actId="478"/>
          <ac:picMkLst>
            <pc:docMk/>
            <pc:sldMk cId="3787714004" sldId="369"/>
            <ac:picMk id="11" creationId="{EC7AC2AB-F246-4957-88FF-7E3ECCD2A80C}"/>
          </ac:picMkLst>
        </pc:picChg>
        <pc:picChg chg="add mod ord">
          <ac:chgData name="윤지현" userId="40ff7e05-85ee-4f73-8416-f9cda42f78cb" providerId="ADAL" clId="{B6FE52E0-1278-4BEB-87F1-6B3E0078CDA8}" dt="2024-03-07T15:05:40.690" v="3689" actId="1076"/>
          <ac:picMkLst>
            <pc:docMk/>
            <pc:sldMk cId="3787714004" sldId="369"/>
            <ac:picMk id="13" creationId="{38FD88A7-C3D1-EAA9-499D-3D0A967C2C9D}"/>
          </ac:picMkLst>
        </pc:picChg>
        <pc:picChg chg="del mod">
          <ac:chgData name="윤지현" userId="40ff7e05-85ee-4f73-8416-f9cda42f78cb" providerId="ADAL" clId="{B6FE52E0-1278-4BEB-87F1-6B3E0078CDA8}" dt="2024-03-07T14:59:51.269" v="3641" actId="478"/>
          <ac:picMkLst>
            <pc:docMk/>
            <pc:sldMk cId="3787714004" sldId="369"/>
            <ac:picMk id="20" creationId="{EFA4F0A2-992B-3985-AD1A-56BBD7394337}"/>
          </ac:picMkLst>
        </pc:picChg>
      </pc:sldChg>
      <pc:sldChg chg="delSp modSp mod">
        <pc:chgData name="윤지현" userId="40ff7e05-85ee-4f73-8416-f9cda42f78cb" providerId="ADAL" clId="{B6FE52E0-1278-4BEB-87F1-6B3E0078CDA8}" dt="2024-03-10T13:12:28.336" v="6052" actId="478"/>
        <pc:sldMkLst>
          <pc:docMk/>
          <pc:sldMk cId="3172136500" sldId="370"/>
        </pc:sldMkLst>
        <pc:spChg chg="del">
          <ac:chgData name="윤지현" userId="40ff7e05-85ee-4f73-8416-f9cda42f78cb" providerId="ADAL" clId="{B6FE52E0-1278-4BEB-87F1-6B3E0078CDA8}" dt="2024-03-10T13:12:28.336" v="6052" actId="478"/>
          <ac:spMkLst>
            <pc:docMk/>
            <pc:sldMk cId="3172136500" sldId="370"/>
            <ac:spMk id="5" creationId="{2D36B231-A648-979A-606F-281A3BD0DF32}"/>
          </ac:spMkLst>
        </pc:spChg>
        <pc:spChg chg="mod">
          <ac:chgData name="윤지현" userId="40ff7e05-85ee-4f73-8416-f9cda42f78cb" providerId="ADAL" clId="{B6FE52E0-1278-4BEB-87F1-6B3E0078CDA8}" dt="2024-03-07T15:19:00.132" v="3696" actId="20577"/>
          <ac:spMkLst>
            <pc:docMk/>
            <pc:sldMk cId="3172136500" sldId="370"/>
            <ac:spMk id="21" creationId="{5246F35A-77C2-7EAC-A83F-1A70E8DCA855}"/>
          </ac:spMkLst>
        </pc:spChg>
      </pc:sldChg>
      <pc:sldChg chg="delSp mod">
        <pc:chgData name="윤지현" userId="40ff7e05-85ee-4f73-8416-f9cda42f78cb" providerId="ADAL" clId="{B6FE52E0-1278-4BEB-87F1-6B3E0078CDA8}" dt="2024-03-10T13:12:32.854" v="6053" actId="478"/>
        <pc:sldMkLst>
          <pc:docMk/>
          <pc:sldMk cId="1943752260" sldId="371"/>
        </pc:sldMkLst>
        <pc:spChg chg="del">
          <ac:chgData name="윤지현" userId="40ff7e05-85ee-4f73-8416-f9cda42f78cb" providerId="ADAL" clId="{B6FE52E0-1278-4BEB-87F1-6B3E0078CDA8}" dt="2024-03-10T13:12:32.854" v="6053" actId="478"/>
          <ac:spMkLst>
            <pc:docMk/>
            <pc:sldMk cId="1943752260" sldId="371"/>
            <ac:spMk id="2" creationId="{1F87945C-5D08-FE97-9D91-87F56682BE0A}"/>
          </ac:spMkLst>
        </pc:spChg>
      </pc:sldChg>
      <pc:sldChg chg="addSp delSp modSp add del mod ord delAnim modAnim">
        <pc:chgData name="윤지현" userId="40ff7e05-85ee-4f73-8416-f9cda42f78cb" providerId="ADAL" clId="{B6FE52E0-1278-4BEB-87F1-6B3E0078CDA8}" dt="2024-03-10T12:37:13.716" v="6050" actId="47"/>
        <pc:sldMkLst>
          <pc:docMk/>
          <pc:sldMk cId="460634098" sldId="374"/>
        </pc:sldMkLst>
        <pc:spChg chg="del">
          <ac:chgData name="윤지현" userId="40ff7e05-85ee-4f73-8416-f9cda42f78cb" providerId="ADAL" clId="{B6FE52E0-1278-4BEB-87F1-6B3E0078CDA8}" dt="2024-03-10T07:36:05.611" v="3816" actId="478"/>
          <ac:spMkLst>
            <pc:docMk/>
            <pc:sldMk cId="460634098" sldId="374"/>
            <ac:spMk id="4" creationId="{A74714D2-96E1-F9B7-9283-A194800D8D37}"/>
          </ac:spMkLst>
        </pc:spChg>
        <pc:spChg chg="del">
          <ac:chgData name="윤지현" userId="40ff7e05-85ee-4f73-8416-f9cda42f78cb" providerId="ADAL" clId="{B6FE52E0-1278-4BEB-87F1-6B3E0078CDA8}" dt="2024-03-10T07:36:08.163" v="3817" actId="478"/>
          <ac:spMkLst>
            <pc:docMk/>
            <pc:sldMk cId="460634098" sldId="374"/>
            <ac:spMk id="5" creationId="{E4F6AFF0-6EB6-B2D4-B620-7A539E730EB7}"/>
          </ac:spMkLst>
        </pc:spChg>
        <pc:spChg chg="mod">
          <ac:chgData name="윤지현" userId="40ff7e05-85ee-4f73-8416-f9cda42f78cb" providerId="ADAL" clId="{B6FE52E0-1278-4BEB-87F1-6B3E0078CDA8}" dt="2024-03-10T11:29:21.957" v="5504" actId="1076"/>
          <ac:spMkLst>
            <pc:docMk/>
            <pc:sldMk cId="460634098" sldId="374"/>
            <ac:spMk id="9" creationId="{8774A45F-BEC5-1428-1C56-0A1D10FC6D26}"/>
          </ac:spMkLst>
        </pc:spChg>
        <pc:spChg chg="mod">
          <ac:chgData name="윤지현" userId="40ff7e05-85ee-4f73-8416-f9cda42f78cb" providerId="ADAL" clId="{B6FE52E0-1278-4BEB-87F1-6B3E0078CDA8}" dt="2024-03-10T11:29:41.567" v="5512" actId="20577"/>
          <ac:spMkLst>
            <pc:docMk/>
            <pc:sldMk cId="460634098" sldId="374"/>
            <ac:spMk id="12" creationId="{D02364EB-9652-5710-E120-CADF3232376D}"/>
          </ac:spMkLst>
        </pc:spChg>
        <pc:spChg chg="add mod">
          <ac:chgData name="윤지현" userId="40ff7e05-85ee-4f73-8416-f9cda42f78cb" providerId="ADAL" clId="{B6FE52E0-1278-4BEB-87F1-6B3E0078CDA8}" dt="2024-03-10T11:28:49.085" v="5478" actId="1076"/>
          <ac:spMkLst>
            <pc:docMk/>
            <pc:sldMk cId="460634098" sldId="374"/>
            <ac:spMk id="13" creationId="{C3820BE5-9629-3025-A9B6-AE014275AB57}"/>
          </ac:spMkLst>
        </pc:spChg>
        <pc:spChg chg="add mod">
          <ac:chgData name="윤지현" userId="40ff7e05-85ee-4f73-8416-f9cda42f78cb" providerId="ADAL" clId="{B6FE52E0-1278-4BEB-87F1-6B3E0078CDA8}" dt="2024-03-10T11:51:01.508" v="5640" actId="1076"/>
          <ac:spMkLst>
            <pc:docMk/>
            <pc:sldMk cId="460634098" sldId="374"/>
            <ac:spMk id="14" creationId="{2B7C5979-3BFD-FD19-3EB9-172125A6D3F2}"/>
          </ac:spMkLst>
        </pc:spChg>
        <pc:spChg chg="del mod">
          <ac:chgData name="윤지현" userId="40ff7e05-85ee-4f73-8416-f9cda42f78cb" providerId="ADAL" clId="{B6FE52E0-1278-4BEB-87F1-6B3E0078CDA8}" dt="2024-03-10T11:26:05.553" v="5305" actId="478"/>
          <ac:spMkLst>
            <pc:docMk/>
            <pc:sldMk cId="460634098" sldId="374"/>
            <ac:spMk id="115" creationId="{01C55F24-6498-DCBE-730E-AA88E3D99265}"/>
          </ac:spMkLst>
        </pc:spChg>
        <pc:picChg chg="del">
          <ac:chgData name="윤지현" userId="40ff7e05-85ee-4f73-8416-f9cda42f78cb" providerId="ADAL" clId="{B6FE52E0-1278-4BEB-87F1-6B3E0078CDA8}" dt="2024-03-10T07:36:02.590" v="3815" actId="478"/>
          <ac:picMkLst>
            <pc:docMk/>
            <pc:sldMk cId="460634098" sldId="374"/>
            <ac:picMk id="3" creationId="{2AB32A62-E4BD-AAAC-A01F-DB7FD713A9EE}"/>
          </ac:picMkLst>
        </pc:picChg>
        <pc:picChg chg="add mod">
          <ac:chgData name="윤지현" userId="40ff7e05-85ee-4f73-8416-f9cda42f78cb" providerId="ADAL" clId="{B6FE52E0-1278-4BEB-87F1-6B3E0078CDA8}" dt="2024-03-10T11:29:01.741" v="5482" actId="14100"/>
          <ac:picMkLst>
            <pc:docMk/>
            <pc:sldMk cId="460634098" sldId="374"/>
            <ac:picMk id="11" creationId="{F4B356D8-8989-4CE5-D0C0-9D928D5717D6}"/>
          </ac:picMkLst>
        </pc:picChg>
      </pc:sldChg>
      <pc:sldChg chg="delSp mod">
        <pc:chgData name="윤지현" userId="40ff7e05-85ee-4f73-8416-f9cda42f78cb" providerId="ADAL" clId="{B6FE52E0-1278-4BEB-87F1-6B3E0078CDA8}" dt="2024-03-10T13:12:37.137" v="6054" actId="478"/>
        <pc:sldMkLst>
          <pc:docMk/>
          <pc:sldMk cId="2855276987" sldId="375"/>
        </pc:sldMkLst>
        <pc:spChg chg="del">
          <ac:chgData name="윤지현" userId="40ff7e05-85ee-4f73-8416-f9cda42f78cb" providerId="ADAL" clId="{B6FE52E0-1278-4BEB-87F1-6B3E0078CDA8}" dt="2024-03-10T13:12:37.137" v="6054" actId="478"/>
          <ac:spMkLst>
            <pc:docMk/>
            <pc:sldMk cId="2855276987" sldId="375"/>
            <ac:spMk id="2" creationId="{9D1A433E-1901-293E-901C-C912AFFCBFF0}"/>
          </ac:spMkLst>
        </pc:spChg>
      </pc:sldChg>
      <pc:sldChg chg="addSp modSp add del mod ord modAnim">
        <pc:chgData name="윤지현" userId="40ff7e05-85ee-4f73-8416-f9cda42f78cb" providerId="ADAL" clId="{B6FE52E0-1278-4BEB-87F1-6B3E0078CDA8}" dt="2024-03-10T11:19:11.379" v="5299" actId="47"/>
        <pc:sldMkLst>
          <pc:docMk/>
          <pc:sldMk cId="1683229321" sldId="377"/>
        </pc:sldMkLst>
        <pc:spChg chg="mod">
          <ac:chgData name="윤지현" userId="40ff7e05-85ee-4f73-8416-f9cda42f78cb" providerId="ADAL" clId="{B6FE52E0-1278-4BEB-87F1-6B3E0078CDA8}" dt="2024-03-10T10:25:56.266" v="5135" actId="1076"/>
          <ac:spMkLst>
            <pc:docMk/>
            <pc:sldMk cId="1683229321" sldId="377"/>
            <ac:spMk id="5" creationId="{E4F6AFF0-6EB6-B2D4-B620-7A539E730EB7}"/>
          </ac:spMkLst>
        </pc:spChg>
        <pc:spChg chg="add mod">
          <ac:chgData name="윤지현" userId="40ff7e05-85ee-4f73-8416-f9cda42f78cb" providerId="ADAL" clId="{B6FE52E0-1278-4BEB-87F1-6B3E0078CDA8}" dt="2024-03-10T10:28:46.426" v="5168" actId="14100"/>
          <ac:spMkLst>
            <pc:docMk/>
            <pc:sldMk cId="1683229321" sldId="377"/>
            <ac:spMk id="9" creationId="{04E19B5E-4179-9A6B-7279-6D0BB05DAE5E}"/>
          </ac:spMkLst>
        </pc:spChg>
        <pc:spChg chg="mod">
          <ac:chgData name="윤지현" userId="40ff7e05-85ee-4f73-8416-f9cda42f78cb" providerId="ADAL" clId="{B6FE52E0-1278-4BEB-87F1-6B3E0078CDA8}" dt="2024-03-10T10:27:53.335" v="5167" actId="1076"/>
          <ac:spMkLst>
            <pc:docMk/>
            <pc:sldMk cId="1683229321" sldId="377"/>
            <ac:spMk id="12" creationId="{D02364EB-9652-5710-E120-CADF3232376D}"/>
          </ac:spMkLst>
        </pc:spChg>
      </pc:sldChg>
      <pc:sldChg chg="delSp modSp add del mod delAnim">
        <pc:chgData name="윤지현" userId="40ff7e05-85ee-4f73-8416-f9cda42f78cb" providerId="ADAL" clId="{B6FE52E0-1278-4BEB-87F1-6B3E0078CDA8}" dt="2024-03-10T11:46:06.072" v="5586" actId="47"/>
        <pc:sldMkLst>
          <pc:docMk/>
          <pc:sldMk cId="3728891442" sldId="379"/>
        </pc:sldMkLst>
        <pc:spChg chg="mod">
          <ac:chgData name="윤지현" userId="40ff7e05-85ee-4f73-8416-f9cda42f78cb" providerId="ADAL" clId="{B6FE52E0-1278-4BEB-87F1-6B3E0078CDA8}" dt="2024-03-10T11:30:37.661" v="5516" actId="1076"/>
          <ac:spMkLst>
            <pc:docMk/>
            <pc:sldMk cId="3728891442" sldId="379"/>
            <ac:spMk id="5" creationId="{E4F6AFF0-6EB6-B2D4-B620-7A539E730EB7}"/>
          </ac:spMkLst>
        </pc:spChg>
        <pc:spChg chg="del">
          <ac:chgData name="윤지현" userId="40ff7e05-85ee-4f73-8416-f9cda42f78cb" providerId="ADAL" clId="{B6FE52E0-1278-4BEB-87F1-6B3E0078CDA8}" dt="2024-03-10T11:30:33.572" v="5515" actId="478"/>
          <ac:spMkLst>
            <pc:docMk/>
            <pc:sldMk cId="3728891442" sldId="379"/>
            <ac:spMk id="12" creationId="{D02364EB-9652-5710-E120-CADF3232376D}"/>
          </ac:spMkLst>
        </pc:spChg>
      </pc:sldChg>
      <pc:sldChg chg="addSp delSp modSp add del mod delAnim modAnim">
        <pc:chgData name="윤지현" userId="40ff7e05-85ee-4f73-8416-f9cda42f78cb" providerId="ADAL" clId="{B6FE52E0-1278-4BEB-87F1-6B3E0078CDA8}" dt="2024-03-10T11:46:08.999" v="5587" actId="47"/>
        <pc:sldMkLst>
          <pc:docMk/>
          <pc:sldMk cId="4200083043" sldId="380"/>
        </pc:sldMkLst>
        <pc:spChg chg="del mod">
          <ac:chgData name="윤지현" userId="40ff7e05-85ee-4f73-8416-f9cda42f78cb" providerId="ADAL" clId="{B6FE52E0-1278-4BEB-87F1-6B3E0078CDA8}" dt="2024-03-10T11:30:44.973" v="5521" actId="478"/>
          <ac:spMkLst>
            <pc:docMk/>
            <pc:sldMk cId="4200083043" sldId="380"/>
            <ac:spMk id="4" creationId="{A74714D2-96E1-F9B7-9283-A194800D8D37}"/>
          </ac:spMkLst>
        </pc:spChg>
        <pc:spChg chg="del">
          <ac:chgData name="윤지현" userId="40ff7e05-85ee-4f73-8416-f9cda42f78cb" providerId="ADAL" clId="{B6FE52E0-1278-4BEB-87F1-6B3E0078CDA8}" dt="2024-03-10T11:30:42.220" v="5518" actId="478"/>
          <ac:spMkLst>
            <pc:docMk/>
            <pc:sldMk cId="4200083043" sldId="380"/>
            <ac:spMk id="5" creationId="{E4F6AFF0-6EB6-B2D4-B620-7A539E730EB7}"/>
          </ac:spMkLst>
        </pc:spChg>
        <pc:spChg chg="add mod">
          <ac:chgData name="윤지현" userId="40ff7e05-85ee-4f73-8416-f9cda42f78cb" providerId="ADAL" clId="{B6FE52E0-1278-4BEB-87F1-6B3E0078CDA8}" dt="2024-03-10T11:30:59.504" v="5526" actId="1076"/>
          <ac:spMkLst>
            <pc:docMk/>
            <pc:sldMk cId="4200083043" sldId="380"/>
            <ac:spMk id="10" creationId="{6B1D25F2-CBF5-6885-8C94-456E8A92E9F6}"/>
          </ac:spMkLst>
        </pc:spChg>
        <pc:spChg chg="del">
          <ac:chgData name="윤지현" userId="40ff7e05-85ee-4f73-8416-f9cda42f78cb" providerId="ADAL" clId="{B6FE52E0-1278-4BEB-87F1-6B3E0078CDA8}" dt="2024-03-10T11:30:45.845" v="5522" actId="478"/>
          <ac:spMkLst>
            <pc:docMk/>
            <pc:sldMk cId="4200083043" sldId="380"/>
            <ac:spMk id="12" creationId="{D02364EB-9652-5710-E120-CADF3232376D}"/>
          </ac:spMkLst>
        </pc:spChg>
        <pc:spChg chg="mod">
          <ac:chgData name="윤지현" userId="40ff7e05-85ee-4f73-8416-f9cda42f78cb" providerId="ADAL" clId="{B6FE52E0-1278-4BEB-87F1-6B3E0078CDA8}" dt="2024-03-10T11:31:37.878" v="5583" actId="20577"/>
          <ac:spMkLst>
            <pc:docMk/>
            <pc:sldMk cId="4200083043" sldId="380"/>
            <ac:spMk id="115" creationId="{01C55F24-6498-DCBE-730E-AA88E3D99265}"/>
          </ac:spMkLst>
        </pc:spChg>
        <pc:picChg chg="del">
          <ac:chgData name="윤지현" userId="40ff7e05-85ee-4f73-8416-f9cda42f78cb" providerId="ADAL" clId="{B6FE52E0-1278-4BEB-87F1-6B3E0078CDA8}" dt="2024-03-10T11:30:40.861" v="5517" actId="478"/>
          <ac:picMkLst>
            <pc:docMk/>
            <pc:sldMk cId="4200083043" sldId="380"/>
            <ac:picMk id="3" creationId="{2AB32A62-E4BD-AAAC-A01F-DB7FD713A9EE}"/>
          </ac:picMkLst>
        </pc:picChg>
        <pc:picChg chg="add mod">
          <ac:chgData name="윤지현" userId="40ff7e05-85ee-4f73-8416-f9cda42f78cb" providerId="ADAL" clId="{B6FE52E0-1278-4BEB-87F1-6B3E0078CDA8}" dt="2024-03-10T11:30:52.094" v="5524" actId="1076"/>
          <ac:picMkLst>
            <pc:docMk/>
            <pc:sldMk cId="4200083043" sldId="380"/>
            <ac:picMk id="9" creationId="{9BFD919E-CB5E-C935-8ECD-6699CBD8C77C}"/>
          </ac:picMkLst>
        </pc:picChg>
      </pc:sldChg>
      <pc:sldChg chg="addSp delSp modSp del mod modAnim">
        <pc:chgData name="윤지현" userId="40ff7e05-85ee-4f73-8416-f9cda42f78cb" providerId="ADAL" clId="{B6FE52E0-1278-4BEB-87F1-6B3E0078CDA8}" dt="2024-03-10T11:54:15.171" v="5660" actId="47"/>
        <pc:sldMkLst>
          <pc:docMk/>
          <pc:sldMk cId="622141752" sldId="382"/>
        </pc:sldMkLst>
        <pc:spChg chg="add mod">
          <ac:chgData name="윤지현" userId="40ff7e05-85ee-4f73-8416-f9cda42f78cb" providerId="ADAL" clId="{B6FE52E0-1278-4BEB-87F1-6B3E0078CDA8}" dt="2024-03-10T11:47:30.114" v="5596"/>
          <ac:spMkLst>
            <pc:docMk/>
            <pc:sldMk cId="622141752" sldId="382"/>
            <ac:spMk id="3" creationId="{F079371C-9C14-FED9-54D5-63BFF84F1E10}"/>
          </ac:spMkLst>
        </pc:spChg>
        <pc:spChg chg="add del mod">
          <ac:chgData name="윤지현" userId="40ff7e05-85ee-4f73-8416-f9cda42f78cb" providerId="ADAL" clId="{B6FE52E0-1278-4BEB-87F1-6B3E0078CDA8}" dt="2024-03-10T11:53:20.447" v="5654" actId="478"/>
          <ac:spMkLst>
            <pc:docMk/>
            <pc:sldMk cId="622141752" sldId="382"/>
            <ac:spMk id="5" creationId="{B3403083-2328-F487-4C6F-88C64813A404}"/>
          </ac:spMkLst>
        </pc:spChg>
        <pc:spChg chg="ord">
          <ac:chgData name="윤지현" userId="40ff7e05-85ee-4f73-8416-f9cda42f78cb" providerId="ADAL" clId="{B6FE52E0-1278-4BEB-87F1-6B3E0078CDA8}" dt="2024-03-10T11:51:10.757" v="5644" actId="166"/>
          <ac:spMkLst>
            <pc:docMk/>
            <pc:sldMk cId="622141752" sldId="382"/>
            <ac:spMk id="14" creationId="{2B7C5979-3BFD-FD19-3EB9-172125A6D3F2}"/>
          </ac:spMkLst>
        </pc:spChg>
        <pc:picChg chg="mod">
          <ac:chgData name="윤지현" userId="40ff7e05-85ee-4f73-8416-f9cda42f78cb" providerId="ADAL" clId="{B6FE52E0-1278-4BEB-87F1-6B3E0078CDA8}" dt="2024-03-10T11:47:03.551" v="5591" actId="1036"/>
          <ac:picMkLst>
            <pc:docMk/>
            <pc:sldMk cId="622141752" sldId="382"/>
            <ac:picMk id="10" creationId="{F0F8E106-5CF0-2A0B-D06E-6F87AD5941F7}"/>
          </ac:picMkLst>
        </pc:picChg>
        <pc:picChg chg="mod">
          <ac:chgData name="윤지현" userId="40ff7e05-85ee-4f73-8416-f9cda42f78cb" providerId="ADAL" clId="{B6FE52E0-1278-4BEB-87F1-6B3E0078CDA8}" dt="2024-03-10T11:50:58.631" v="5639" actId="1076"/>
          <ac:picMkLst>
            <pc:docMk/>
            <pc:sldMk cId="622141752" sldId="382"/>
            <ac:picMk id="11" creationId="{F4B356D8-8989-4CE5-D0C0-9D928D5717D6}"/>
          </ac:picMkLst>
        </pc:picChg>
        <pc:picChg chg="mod">
          <ac:chgData name="윤지현" userId="40ff7e05-85ee-4f73-8416-f9cda42f78cb" providerId="ADAL" clId="{B6FE52E0-1278-4BEB-87F1-6B3E0078CDA8}" dt="2024-03-10T11:47:05.273" v="5595" actId="1036"/>
          <ac:picMkLst>
            <pc:docMk/>
            <pc:sldMk cId="622141752" sldId="382"/>
            <ac:picMk id="16" creationId="{037D1974-9775-B4DE-B043-F8F9C752CF04}"/>
          </ac:picMkLst>
        </pc:picChg>
      </pc:sldChg>
      <pc:sldChg chg="addSp delSp modSp add mod ord delAnim modAnim">
        <pc:chgData name="윤지현" userId="40ff7e05-85ee-4f73-8416-f9cda42f78cb" providerId="ADAL" clId="{B6FE52E0-1278-4BEB-87F1-6B3E0078CDA8}" dt="2024-03-10T13:12:49.924" v="6058" actId="478"/>
        <pc:sldMkLst>
          <pc:docMk/>
          <pc:sldMk cId="1115370966" sldId="383"/>
        </pc:sldMkLst>
        <pc:spChg chg="add mod">
          <ac:chgData name="윤지현" userId="40ff7e05-85ee-4f73-8416-f9cda42f78cb" providerId="ADAL" clId="{B6FE52E0-1278-4BEB-87F1-6B3E0078CDA8}" dt="2024-03-10T11:53:03.207" v="5648" actId="1076"/>
          <ac:spMkLst>
            <pc:docMk/>
            <pc:sldMk cId="1115370966" sldId="383"/>
            <ac:spMk id="3" creationId="{A8011ADD-5FCE-98D7-9710-D0C6F2EEB4E7}"/>
          </ac:spMkLst>
        </pc:spChg>
        <pc:spChg chg="mod">
          <ac:chgData name="윤지현" userId="40ff7e05-85ee-4f73-8416-f9cda42f78cb" providerId="ADAL" clId="{B6FE52E0-1278-4BEB-87F1-6B3E0078CDA8}" dt="2024-03-10T11:50:03.903" v="5634" actId="255"/>
          <ac:spMkLst>
            <pc:docMk/>
            <pc:sldMk cId="1115370966" sldId="383"/>
            <ac:spMk id="12" creationId="{D02364EB-9652-5710-E120-CADF3232376D}"/>
          </ac:spMkLst>
        </pc:spChg>
        <pc:spChg chg="mod ord">
          <ac:chgData name="윤지현" userId="40ff7e05-85ee-4f73-8416-f9cda42f78cb" providerId="ADAL" clId="{B6FE52E0-1278-4BEB-87F1-6B3E0078CDA8}" dt="2024-03-10T12:37:06.559" v="6048" actId="1076"/>
          <ac:spMkLst>
            <pc:docMk/>
            <pc:sldMk cId="1115370966" sldId="383"/>
            <ac:spMk id="14" creationId="{2B7C5979-3BFD-FD19-3EB9-172125A6D3F2}"/>
          </ac:spMkLst>
        </pc:spChg>
        <pc:spChg chg="add del mod">
          <ac:chgData name="윤지현" userId="40ff7e05-85ee-4f73-8416-f9cda42f78cb" providerId="ADAL" clId="{B6FE52E0-1278-4BEB-87F1-6B3E0078CDA8}" dt="2024-03-10T13:12:49.924" v="6058" actId="478"/>
          <ac:spMkLst>
            <pc:docMk/>
            <pc:sldMk cId="1115370966" sldId="383"/>
            <ac:spMk id="21" creationId="{37CB81C4-0805-8CDC-1235-382EC6E9F0AB}"/>
          </ac:spMkLst>
        </pc:spChg>
        <pc:picChg chg="del mod">
          <ac:chgData name="윤지현" userId="40ff7e05-85ee-4f73-8416-f9cda42f78cb" providerId="ADAL" clId="{B6FE52E0-1278-4BEB-87F1-6B3E0078CDA8}" dt="2024-03-10T12:05:45.286" v="5668" actId="478"/>
          <ac:picMkLst>
            <pc:docMk/>
            <pc:sldMk cId="1115370966" sldId="383"/>
            <ac:picMk id="4" creationId="{AAE4AAF7-44C6-81D9-4A60-F4C85313E092}"/>
          </ac:picMkLst>
        </pc:picChg>
        <pc:picChg chg="add mod">
          <ac:chgData name="윤지현" userId="40ff7e05-85ee-4f73-8416-f9cda42f78cb" providerId="ADAL" clId="{B6FE52E0-1278-4BEB-87F1-6B3E0078CDA8}" dt="2024-03-10T12:17:51.741" v="5700" actId="1076"/>
          <ac:picMkLst>
            <pc:docMk/>
            <pc:sldMk cId="1115370966" sldId="383"/>
            <ac:picMk id="9" creationId="{09DF69EF-F221-41C4-D48F-25E771438E10}"/>
          </ac:picMkLst>
        </pc:picChg>
        <pc:picChg chg="del mod">
          <ac:chgData name="윤지현" userId="40ff7e05-85ee-4f73-8416-f9cda42f78cb" providerId="ADAL" clId="{B6FE52E0-1278-4BEB-87F1-6B3E0078CDA8}" dt="2024-03-10T12:14:47.123" v="5685" actId="478"/>
          <ac:picMkLst>
            <pc:docMk/>
            <pc:sldMk cId="1115370966" sldId="383"/>
            <ac:picMk id="10" creationId="{F0F8E106-5CF0-2A0B-D06E-6F87AD5941F7}"/>
          </ac:picMkLst>
        </pc:picChg>
        <pc:picChg chg="mod">
          <ac:chgData name="윤지현" userId="40ff7e05-85ee-4f73-8416-f9cda42f78cb" providerId="ADAL" clId="{B6FE52E0-1278-4BEB-87F1-6B3E0078CDA8}" dt="2024-03-10T12:17:40.973" v="5697" actId="1076"/>
          <ac:picMkLst>
            <pc:docMk/>
            <pc:sldMk cId="1115370966" sldId="383"/>
            <ac:picMk id="11" creationId="{F4B356D8-8989-4CE5-D0C0-9D928D5717D6}"/>
          </ac:picMkLst>
        </pc:picChg>
        <pc:picChg chg="add del mod">
          <ac:chgData name="윤지현" userId="40ff7e05-85ee-4f73-8416-f9cda42f78cb" providerId="ADAL" clId="{B6FE52E0-1278-4BEB-87F1-6B3E0078CDA8}" dt="2024-03-10T12:14:21.736" v="5679" actId="478"/>
          <ac:picMkLst>
            <pc:docMk/>
            <pc:sldMk cId="1115370966" sldId="383"/>
            <ac:picMk id="15" creationId="{B41778C6-24D3-06F5-DB1E-CBF6F9B201B3}"/>
          </ac:picMkLst>
        </pc:picChg>
        <pc:picChg chg="del mod">
          <ac:chgData name="윤지현" userId="40ff7e05-85ee-4f73-8416-f9cda42f78cb" providerId="ADAL" clId="{B6FE52E0-1278-4BEB-87F1-6B3E0078CDA8}" dt="2024-03-10T12:16:35.240" v="5686" actId="478"/>
          <ac:picMkLst>
            <pc:docMk/>
            <pc:sldMk cId="1115370966" sldId="383"/>
            <ac:picMk id="16" creationId="{037D1974-9775-B4DE-B043-F8F9C752CF04}"/>
          </ac:picMkLst>
        </pc:picChg>
        <pc:picChg chg="add mod">
          <ac:chgData name="윤지현" userId="40ff7e05-85ee-4f73-8416-f9cda42f78cb" providerId="ADAL" clId="{B6FE52E0-1278-4BEB-87F1-6B3E0078CDA8}" dt="2024-03-10T12:17:49.817" v="5699" actId="1076"/>
          <ac:picMkLst>
            <pc:docMk/>
            <pc:sldMk cId="1115370966" sldId="383"/>
            <ac:picMk id="18" creationId="{02CC8071-2B64-1A83-9D82-3243F66FC9A4}"/>
          </ac:picMkLst>
        </pc:picChg>
        <pc:picChg chg="add mod">
          <ac:chgData name="윤지현" userId="40ff7e05-85ee-4f73-8416-f9cda42f78cb" providerId="ADAL" clId="{B6FE52E0-1278-4BEB-87F1-6B3E0078CDA8}" dt="2024-03-10T12:17:59.523" v="5702" actId="1076"/>
          <ac:picMkLst>
            <pc:docMk/>
            <pc:sldMk cId="1115370966" sldId="383"/>
            <ac:picMk id="20" creationId="{05FA6447-41FF-8F49-17D7-332F915EC7B2}"/>
          </ac:picMkLst>
        </pc:picChg>
      </pc:sldChg>
    </pc:docChg>
  </pc:docChgLst>
  <pc:docChgLst>
    <pc:chgData name="오한올" userId="fd46be27-0d76-469c-a165-36125fe06403" providerId="ADAL" clId="{2D029F1A-E6FD-49CC-BFF8-9305EACA99B5}"/>
    <pc:docChg chg="undo redo custSel addSld delSld modSld sldOrd modMainMaster">
      <pc:chgData name="오한올" userId="fd46be27-0d76-469c-a165-36125fe06403" providerId="ADAL" clId="{2D029F1A-E6FD-49CC-BFF8-9305EACA99B5}" dt="2024-03-10T15:07:01.404" v="17585" actId="20577"/>
      <pc:docMkLst>
        <pc:docMk/>
      </pc:docMkLst>
      <pc:sldChg chg="modSp mod">
        <pc:chgData name="오한올" userId="fd46be27-0d76-469c-a165-36125fe06403" providerId="ADAL" clId="{2D029F1A-E6FD-49CC-BFF8-9305EACA99B5}" dt="2024-03-05T09:43:06.329" v="6072" actId="20577"/>
        <pc:sldMkLst>
          <pc:docMk/>
          <pc:sldMk cId="1285223482" sldId="259"/>
        </pc:sldMkLst>
        <pc:spChg chg="mod">
          <ac:chgData name="오한올" userId="fd46be27-0d76-469c-a165-36125fe06403" providerId="ADAL" clId="{2D029F1A-E6FD-49CC-BFF8-9305EACA99B5}" dt="2024-03-05T09:43:06.329" v="6072" actId="20577"/>
          <ac:spMkLst>
            <pc:docMk/>
            <pc:sldMk cId="1285223482" sldId="259"/>
            <ac:spMk id="2" creationId="{49816654-703F-044E-AAD9-3A55F8EC7AD5}"/>
          </ac:spMkLst>
        </pc:spChg>
      </pc:sldChg>
      <pc:sldChg chg="del">
        <pc:chgData name="오한올" userId="fd46be27-0d76-469c-a165-36125fe06403" providerId="ADAL" clId="{2D029F1A-E6FD-49CC-BFF8-9305EACA99B5}" dt="2024-03-05T09:35:20.434" v="5914" actId="47"/>
        <pc:sldMkLst>
          <pc:docMk/>
          <pc:sldMk cId="2748871805" sldId="330"/>
        </pc:sldMkLst>
      </pc:sldChg>
      <pc:sldChg chg="addSp delSp modSp mod">
        <pc:chgData name="오한올" userId="fd46be27-0d76-469c-a165-36125fe06403" providerId="ADAL" clId="{2D029F1A-E6FD-49CC-BFF8-9305EACA99B5}" dt="2024-03-10T15:07:01.404" v="17585" actId="20577"/>
        <pc:sldMkLst>
          <pc:docMk/>
          <pc:sldMk cId="2226080138" sldId="331"/>
        </pc:sldMkLst>
        <pc:spChg chg="add mod">
          <ac:chgData name="오한올" userId="fd46be27-0d76-469c-a165-36125fe06403" providerId="ADAL" clId="{2D029F1A-E6FD-49CC-BFF8-9305EACA99B5}" dt="2024-03-10T06:46:45.449" v="13603"/>
          <ac:spMkLst>
            <pc:docMk/>
            <pc:sldMk cId="2226080138" sldId="331"/>
            <ac:spMk id="3" creationId="{304C0EAF-A305-79A2-1184-9122B2C2D295}"/>
          </ac:spMkLst>
        </pc:spChg>
        <pc:spChg chg="add del mod">
          <ac:chgData name="오한올" userId="fd46be27-0d76-469c-a165-36125fe06403" providerId="ADAL" clId="{2D029F1A-E6FD-49CC-BFF8-9305EACA99B5}" dt="2024-03-05T09:38:23.093" v="5961" actId="478"/>
          <ac:spMkLst>
            <pc:docMk/>
            <pc:sldMk cId="2226080138" sldId="331"/>
            <ac:spMk id="3" creationId="{AE1B40FA-4F33-8869-E157-124B404B0436}"/>
          </ac:spMkLst>
        </pc:spChg>
        <pc:spChg chg="mod">
          <ac:chgData name="오한올" userId="fd46be27-0d76-469c-a165-36125fe06403" providerId="ADAL" clId="{2D029F1A-E6FD-49CC-BFF8-9305EACA99B5}" dt="2024-03-10T15:05:22.726" v="17581" actId="14100"/>
          <ac:spMkLst>
            <pc:docMk/>
            <pc:sldMk cId="2226080138" sldId="331"/>
            <ac:spMk id="13" creationId="{998016EB-A1E2-D94B-B6AB-7123EB7E534E}"/>
          </ac:spMkLst>
        </pc:spChg>
        <pc:spChg chg="mod">
          <ac:chgData name="오한올" userId="fd46be27-0d76-469c-a165-36125fe06403" providerId="ADAL" clId="{2D029F1A-E6FD-49CC-BFF8-9305EACA99B5}" dt="2024-03-10T06:46:33.396" v="13602" actId="20577"/>
          <ac:spMkLst>
            <pc:docMk/>
            <pc:sldMk cId="2226080138" sldId="331"/>
            <ac:spMk id="14" creationId="{703D0680-3692-4345-87C2-B7B6DB724C5D}"/>
          </ac:spMkLst>
        </pc:spChg>
        <pc:spChg chg="mod">
          <ac:chgData name="오한올" userId="fd46be27-0d76-469c-a165-36125fe06403" providerId="ADAL" clId="{2D029F1A-E6FD-49CC-BFF8-9305EACA99B5}" dt="2024-03-10T15:07:01.404" v="17585" actId="20577"/>
          <ac:spMkLst>
            <pc:docMk/>
            <pc:sldMk cId="2226080138" sldId="331"/>
            <ac:spMk id="15" creationId="{F60B266F-50AF-DE41-A3A5-B1DABA675C67}"/>
          </ac:spMkLst>
        </pc:spChg>
        <pc:spChg chg="mod">
          <ac:chgData name="오한올" userId="fd46be27-0d76-469c-a165-36125fe06403" providerId="ADAL" clId="{2D029F1A-E6FD-49CC-BFF8-9305EACA99B5}" dt="2024-03-07T13:46:32.196" v="12352" actId="20577"/>
          <ac:spMkLst>
            <pc:docMk/>
            <pc:sldMk cId="2226080138" sldId="331"/>
            <ac:spMk id="17" creationId="{689C135D-0F5E-4842-97E7-0B31C1030568}"/>
          </ac:spMkLst>
        </pc:spChg>
      </pc:sldChg>
      <pc:sldChg chg="modSp mod">
        <pc:chgData name="오한올" userId="fd46be27-0d76-469c-a165-36125fe06403" providerId="ADAL" clId="{2D029F1A-E6FD-49CC-BFF8-9305EACA99B5}" dt="2024-03-07T15:25:05.863" v="13256" actId="20577"/>
        <pc:sldMkLst>
          <pc:docMk/>
          <pc:sldMk cId="2444586149" sldId="332"/>
        </pc:sldMkLst>
        <pc:spChg chg="mod">
          <ac:chgData name="오한올" userId="fd46be27-0d76-469c-a165-36125fe06403" providerId="ADAL" clId="{2D029F1A-E6FD-49CC-BFF8-9305EACA99B5}" dt="2024-03-07T15:25:05.863" v="13256" actId="20577"/>
          <ac:spMkLst>
            <pc:docMk/>
            <pc:sldMk cId="2444586149" sldId="332"/>
            <ac:spMk id="2" creationId="{49816654-703F-044E-AAD9-3A55F8EC7AD5}"/>
          </ac:spMkLst>
        </pc:spChg>
      </pc:sldChg>
      <pc:sldChg chg="del modNotesTx">
        <pc:chgData name="오한올" userId="fd46be27-0d76-469c-a165-36125fe06403" providerId="ADAL" clId="{2D029F1A-E6FD-49CC-BFF8-9305EACA99B5}" dt="2024-03-05T09:59:21.353" v="6407" actId="47"/>
        <pc:sldMkLst>
          <pc:docMk/>
          <pc:sldMk cId="4121285086" sldId="333"/>
        </pc:sldMkLst>
      </pc:sldChg>
      <pc:sldChg chg="addSp delSp modSp mod">
        <pc:chgData name="오한올" userId="fd46be27-0d76-469c-a165-36125fe06403" providerId="ADAL" clId="{2D029F1A-E6FD-49CC-BFF8-9305EACA99B5}" dt="2024-03-07T15:21:49.157" v="13244" actId="404"/>
        <pc:sldMkLst>
          <pc:docMk/>
          <pc:sldMk cId="999436106" sldId="335"/>
        </pc:sldMkLst>
        <pc:spChg chg="mod">
          <ac:chgData name="오한올" userId="fd46be27-0d76-469c-a165-36125fe06403" providerId="ADAL" clId="{2D029F1A-E6FD-49CC-BFF8-9305EACA99B5}" dt="2024-03-07T12:37:18.504" v="10714" actId="20577"/>
          <ac:spMkLst>
            <pc:docMk/>
            <pc:sldMk cId="999436106" sldId="335"/>
            <ac:spMk id="3" creationId="{6D809147-A197-3B95-FA27-58082F4A6688}"/>
          </ac:spMkLst>
        </pc:spChg>
        <pc:spChg chg="mod">
          <ac:chgData name="오한올" userId="fd46be27-0d76-469c-a165-36125fe06403" providerId="ADAL" clId="{2D029F1A-E6FD-49CC-BFF8-9305EACA99B5}" dt="2024-03-07T12:37:13.259" v="10683"/>
          <ac:spMkLst>
            <pc:docMk/>
            <pc:sldMk cId="999436106" sldId="335"/>
            <ac:spMk id="4" creationId="{1DE9EAD4-6F5D-804C-5A0C-50C4D0694C65}"/>
          </ac:spMkLst>
        </pc:spChg>
        <pc:spChg chg="mod">
          <ac:chgData name="오한올" userId="fd46be27-0d76-469c-a165-36125fe06403" providerId="ADAL" clId="{2D029F1A-E6FD-49CC-BFF8-9305EACA99B5}" dt="2024-03-07T15:21:49.157" v="13244" actId="404"/>
          <ac:spMkLst>
            <pc:docMk/>
            <pc:sldMk cId="999436106" sldId="335"/>
            <ac:spMk id="6" creationId="{9CCAC1EE-E840-9B18-DEC8-3175721B8066}"/>
          </ac:spMkLst>
        </pc:spChg>
        <pc:spChg chg="mod">
          <ac:chgData name="오한올" userId="fd46be27-0d76-469c-a165-36125fe06403" providerId="ADAL" clId="{2D029F1A-E6FD-49CC-BFF8-9305EACA99B5}" dt="2024-03-07T15:21:49.157" v="13244" actId="404"/>
          <ac:spMkLst>
            <pc:docMk/>
            <pc:sldMk cId="999436106" sldId="335"/>
            <ac:spMk id="7" creationId="{D7D81703-8057-9433-A2C5-DD9EFE9C85D6}"/>
          </ac:spMkLst>
        </pc:spChg>
        <pc:spChg chg="mod">
          <ac:chgData name="오한올" userId="fd46be27-0d76-469c-a165-36125fe06403" providerId="ADAL" clId="{2D029F1A-E6FD-49CC-BFF8-9305EACA99B5}" dt="2024-03-07T15:21:49.157" v="13244" actId="404"/>
          <ac:spMkLst>
            <pc:docMk/>
            <pc:sldMk cId="999436106" sldId="335"/>
            <ac:spMk id="9" creationId="{5F53BC95-C3AC-DABE-CA4D-0FB2376B654C}"/>
          </ac:spMkLst>
        </pc:spChg>
        <pc:spChg chg="del">
          <ac:chgData name="오한올" userId="fd46be27-0d76-469c-a165-36125fe06403" providerId="ADAL" clId="{2D029F1A-E6FD-49CC-BFF8-9305EACA99B5}" dt="2024-03-07T12:37:13.006" v="10682" actId="478"/>
          <ac:spMkLst>
            <pc:docMk/>
            <pc:sldMk cId="999436106" sldId="335"/>
            <ac:spMk id="112" creationId="{121E93C4-0DBC-3344-AA3D-DCD54523D138}"/>
          </ac:spMkLst>
        </pc:spChg>
        <pc:spChg chg="del">
          <ac:chgData name="오한올" userId="fd46be27-0d76-469c-a165-36125fe06403" providerId="ADAL" clId="{2D029F1A-E6FD-49CC-BFF8-9305EACA99B5}" dt="2024-03-07T12:37:13.006" v="10682" actId="478"/>
          <ac:spMkLst>
            <pc:docMk/>
            <pc:sldMk cId="999436106" sldId="335"/>
            <ac:spMk id="118" creationId="{F7C09B1E-4021-854A-87BF-8EAB2CD76C26}"/>
          </ac:spMkLst>
        </pc:spChg>
        <pc:grpChg chg="add mod">
          <ac:chgData name="오한올" userId="fd46be27-0d76-469c-a165-36125fe06403" providerId="ADAL" clId="{2D029F1A-E6FD-49CC-BFF8-9305EACA99B5}" dt="2024-03-07T12:37:13.259" v="10683"/>
          <ac:grpSpMkLst>
            <pc:docMk/>
            <pc:sldMk cId="999436106" sldId="335"/>
            <ac:grpSpMk id="2" creationId="{237E5B17-15BD-E5D9-F6D9-5FABFD592D74}"/>
          </ac:grpSpMkLst>
        </pc:grpChg>
        <pc:picChg chg="mod">
          <ac:chgData name="오한올" userId="fd46be27-0d76-469c-a165-36125fe06403" providerId="ADAL" clId="{2D029F1A-E6FD-49CC-BFF8-9305EACA99B5}" dt="2024-03-07T12:39:14.457" v="10814" actId="1035"/>
          <ac:picMkLst>
            <pc:docMk/>
            <pc:sldMk cId="999436106" sldId="335"/>
            <ac:picMk id="1028" creationId="{41883A52-2232-BB66-EDC6-03245FFD2A5F}"/>
          </ac:picMkLst>
        </pc:picChg>
        <pc:picChg chg="mod">
          <ac:chgData name="오한올" userId="fd46be27-0d76-469c-a165-36125fe06403" providerId="ADAL" clId="{2D029F1A-E6FD-49CC-BFF8-9305EACA99B5}" dt="2024-03-07T12:39:10.741" v="10806" actId="14100"/>
          <ac:picMkLst>
            <pc:docMk/>
            <pc:sldMk cId="999436106" sldId="335"/>
            <ac:picMk id="1032" creationId="{8F3F2A9E-294B-9F09-6C1F-9C168202D820}"/>
          </ac:picMkLst>
        </pc:picChg>
      </pc:sldChg>
      <pc:sldChg chg="addSp delSp modSp mod">
        <pc:chgData name="오한올" userId="fd46be27-0d76-469c-a165-36125fe06403" providerId="ADAL" clId="{2D029F1A-E6FD-49CC-BFF8-9305EACA99B5}" dt="2024-03-06T11:30:43.650" v="8003"/>
        <pc:sldMkLst>
          <pc:docMk/>
          <pc:sldMk cId="1521865072" sldId="336"/>
        </pc:sldMkLst>
        <pc:spChg chg="add del mod">
          <ac:chgData name="오한올" userId="fd46be27-0d76-469c-a165-36125fe06403" providerId="ADAL" clId="{2D029F1A-E6FD-49CC-BFF8-9305EACA99B5}" dt="2024-03-02T13:04:04.940" v="2488" actId="20577"/>
          <ac:spMkLst>
            <pc:docMk/>
            <pc:sldMk cId="1521865072" sldId="336"/>
            <ac:spMk id="2" creationId="{49816654-703F-044E-AAD9-3A55F8EC7AD5}"/>
          </ac:spMkLst>
        </pc:spChg>
        <pc:spChg chg="add del">
          <ac:chgData name="오한올" userId="fd46be27-0d76-469c-a165-36125fe06403" providerId="ADAL" clId="{2D029F1A-E6FD-49CC-BFF8-9305EACA99B5}" dt="2024-03-02T12:26:53.774" v="1822" actId="478"/>
          <ac:spMkLst>
            <pc:docMk/>
            <pc:sldMk cId="1521865072" sldId="336"/>
            <ac:spMk id="3" creationId="{8F81640D-BC6C-1A4D-9995-95823E18B75F}"/>
          </ac:spMkLst>
        </pc:spChg>
        <pc:spChg chg="add del">
          <ac:chgData name="오한올" userId="fd46be27-0d76-469c-a165-36125fe06403" providerId="ADAL" clId="{2D029F1A-E6FD-49CC-BFF8-9305EACA99B5}" dt="2024-03-02T12:26:53.774" v="1822" actId="478"/>
          <ac:spMkLst>
            <pc:docMk/>
            <pc:sldMk cId="1521865072" sldId="336"/>
            <ac:spMk id="4" creationId="{32FAA232-9D71-5248-80ED-BF37EB07F537}"/>
          </ac:spMkLst>
        </pc:spChg>
        <pc:spChg chg="add mod">
          <ac:chgData name="오한올" userId="fd46be27-0d76-469c-a165-36125fe06403" providerId="ADAL" clId="{2D029F1A-E6FD-49CC-BFF8-9305EACA99B5}" dt="2024-03-06T11:30:43.650" v="8003"/>
          <ac:spMkLst>
            <pc:docMk/>
            <pc:sldMk cId="1521865072" sldId="336"/>
            <ac:spMk id="5" creationId="{72873EAA-5D6A-3959-6549-F115BBA56792}"/>
          </ac:spMkLst>
        </pc:spChg>
        <pc:picChg chg="add del">
          <ac:chgData name="오한올" userId="fd46be27-0d76-469c-a165-36125fe06403" providerId="ADAL" clId="{2D029F1A-E6FD-49CC-BFF8-9305EACA99B5}" dt="2024-03-02T12:26:53.774" v="1822" actId="478"/>
          <ac:picMkLst>
            <pc:docMk/>
            <pc:sldMk cId="1521865072" sldId="336"/>
            <ac:picMk id="80" creationId="{499A795B-AEDA-9340-96B1-7B51D7C8D5D8}"/>
          </ac:picMkLst>
        </pc:picChg>
      </pc:sldChg>
      <pc:sldChg chg="addSp delSp modSp mod">
        <pc:chgData name="오한올" userId="fd46be27-0d76-469c-a165-36125fe06403" providerId="ADAL" clId="{2D029F1A-E6FD-49CC-BFF8-9305EACA99B5}" dt="2024-03-07T12:37:55.294" v="10791" actId="1035"/>
        <pc:sldMkLst>
          <pc:docMk/>
          <pc:sldMk cId="2274037879" sldId="337"/>
        </pc:sldMkLst>
        <pc:spChg chg="add mod">
          <ac:chgData name="오한올" userId="fd46be27-0d76-469c-a165-36125fe06403" providerId="ADAL" clId="{2D029F1A-E6FD-49CC-BFF8-9305EACA99B5}" dt="2024-03-06T11:30:44.533" v="8004"/>
          <ac:spMkLst>
            <pc:docMk/>
            <pc:sldMk cId="2274037879" sldId="337"/>
            <ac:spMk id="3" creationId="{E5D6550F-EDD7-FE7B-327D-529A90D6AE45}"/>
          </ac:spMkLst>
        </pc:spChg>
        <pc:spChg chg="mod">
          <ac:chgData name="오한올" userId="fd46be27-0d76-469c-a165-36125fe06403" providerId="ADAL" clId="{2D029F1A-E6FD-49CC-BFF8-9305EACA99B5}" dt="2024-03-07T12:37:40.800" v="10783" actId="20577"/>
          <ac:spMkLst>
            <pc:docMk/>
            <pc:sldMk cId="2274037879" sldId="337"/>
            <ac:spMk id="5" creationId="{A312B4E7-B7C2-EF9F-3ACD-9E25E7A483EC}"/>
          </ac:spMkLst>
        </pc:spChg>
        <pc:spChg chg="mod">
          <ac:chgData name="오한올" userId="fd46be27-0d76-469c-a165-36125fe06403" providerId="ADAL" clId="{2D029F1A-E6FD-49CC-BFF8-9305EACA99B5}" dt="2024-03-07T12:37:33.650" v="10740"/>
          <ac:spMkLst>
            <pc:docMk/>
            <pc:sldMk cId="2274037879" sldId="337"/>
            <ac:spMk id="6" creationId="{C00994D8-61A0-90A8-90D1-A40EBAD84089}"/>
          </ac:spMkLst>
        </pc:spChg>
        <pc:spChg chg="mod">
          <ac:chgData name="오한올" userId="fd46be27-0d76-469c-a165-36125fe06403" providerId="ADAL" clId="{2D029F1A-E6FD-49CC-BFF8-9305EACA99B5}" dt="2024-03-02T13:03:42.055" v="2435" actId="20577"/>
          <ac:spMkLst>
            <pc:docMk/>
            <pc:sldMk cId="2274037879" sldId="337"/>
            <ac:spMk id="8" creationId="{617E38B2-5117-A34A-A85F-0DB6EBDB6965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11" creationId="{884D878D-8550-7746-859C-C5916635AC8B}"/>
          </ac:spMkLst>
        </pc:spChg>
        <pc:spChg chg="add del mod">
          <ac:chgData name="오한올" userId="fd46be27-0d76-469c-a165-36125fe06403" providerId="ADAL" clId="{2D029F1A-E6FD-49CC-BFF8-9305EACA99B5}" dt="2024-03-07T12:37:33.465" v="10739" actId="478"/>
          <ac:spMkLst>
            <pc:docMk/>
            <pc:sldMk cId="2274037879" sldId="337"/>
            <ac:spMk id="112" creationId="{121E93C4-0DBC-3344-AA3D-DCD54523D138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13" creationId="{268F8872-ACEA-D74C-B37F-EDDFBB937FE2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14" creationId="{E0454970-BCA1-C240-8CE0-6CC0F4E1D69E}"/>
          </ac:spMkLst>
        </pc:spChg>
        <pc:spChg chg="del">
          <ac:chgData name="오한올" userId="fd46be27-0d76-469c-a165-36125fe06403" providerId="ADAL" clId="{2D029F1A-E6FD-49CC-BFF8-9305EACA99B5}" dt="2024-03-02T12:47:00.796" v="1824" actId="478"/>
          <ac:spMkLst>
            <pc:docMk/>
            <pc:sldMk cId="2274037879" sldId="337"/>
            <ac:spMk id="115" creationId="{7CC574F9-CCEE-6A41-888A-ADDA2A8BF5AE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16" creationId="{72212860-8F27-CD4E-B4FC-CDE44A6FED74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17" creationId="{F2C4344E-34E5-2D49-ADE4-4C89DFC2B15B}"/>
          </ac:spMkLst>
        </pc:spChg>
        <pc:spChg chg="add del">
          <ac:chgData name="오한올" userId="fd46be27-0d76-469c-a165-36125fe06403" providerId="ADAL" clId="{2D029F1A-E6FD-49CC-BFF8-9305EACA99B5}" dt="2024-03-07T12:37:33.465" v="10739" actId="478"/>
          <ac:spMkLst>
            <pc:docMk/>
            <pc:sldMk cId="2274037879" sldId="337"/>
            <ac:spMk id="118" creationId="{F7C09B1E-4021-854A-87BF-8EAB2CD76C26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21" creationId="{C2BC2022-200C-B949-B4E5-A83B0AA3D766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22" creationId="{2EBA66F7-17C4-B446-A769-4693CC3F5621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25" creationId="{3E134048-31A0-0040-B00E-42B9532965E7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28" creationId="{E5B91089-FC52-4348-B423-E8CE011BFF6B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29" creationId="{D538A6FA-FB97-E143-B16E-B94445E0DB0D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30" creationId="{55122236-FC1F-5C47-9628-92C56D26919A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32" creationId="{052424FE-E7B6-F646-8091-09F0A3295BAA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33" creationId="{D06B323D-AE12-E247-9506-8CE44C27C7FC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34" creationId="{49ED88B4-9304-3140-A30C-9AA083CB9F3B}"/>
          </ac:spMkLst>
        </pc:spChg>
        <pc:spChg chg="del">
          <ac:chgData name="오한올" userId="fd46be27-0d76-469c-a165-36125fe06403" providerId="ADAL" clId="{2D029F1A-E6FD-49CC-BFF8-9305EACA99B5}" dt="2024-03-02T12:47:02.646" v="1825" actId="478"/>
          <ac:spMkLst>
            <pc:docMk/>
            <pc:sldMk cId="2274037879" sldId="337"/>
            <ac:spMk id="135" creationId="{56801A28-EA90-5549-9036-E9ED2A0C2818}"/>
          </ac:spMkLst>
        </pc:spChg>
        <pc:grpChg chg="add mod">
          <ac:chgData name="오한올" userId="fd46be27-0d76-469c-a165-36125fe06403" providerId="ADAL" clId="{2D029F1A-E6FD-49CC-BFF8-9305EACA99B5}" dt="2024-03-07T12:37:33.650" v="10740"/>
          <ac:grpSpMkLst>
            <pc:docMk/>
            <pc:sldMk cId="2274037879" sldId="337"/>
            <ac:grpSpMk id="4" creationId="{ADC42F03-8978-57DD-6452-9EEB380642E9}"/>
          </ac:grpSpMkLst>
        </pc:grpChg>
        <pc:graphicFrameChg chg="add mod modGraphic">
          <ac:chgData name="오한올" userId="fd46be27-0d76-469c-a165-36125fe06403" providerId="ADAL" clId="{2D029F1A-E6FD-49CC-BFF8-9305EACA99B5}" dt="2024-03-07T12:37:55.294" v="10791" actId="1035"/>
          <ac:graphicFrameMkLst>
            <pc:docMk/>
            <pc:sldMk cId="2274037879" sldId="337"/>
            <ac:graphicFrameMk id="2" creationId="{52F77F4C-5765-F840-5136-962B4F5836BA}"/>
          </ac:graphicFrameMkLst>
        </pc:graphicFrameChg>
      </pc:sldChg>
      <pc:sldChg chg="addSp modSp">
        <pc:chgData name="오한올" userId="fd46be27-0d76-469c-a165-36125fe06403" providerId="ADAL" clId="{2D029F1A-E6FD-49CC-BFF8-9305EACA99B5}" dt="2024-03-06T11:30:46.257" v="8006"/>
        <pc:sldMkLst>
          <pc:docMk/>
          <pc:sldMk cId="1019408887" sldId="338"/>
        </pc:sldMkLst>
        <pc:spChg chg="add mod">
          <ac:chgData name="오한올" userId="fd46be27-0d76-469c-a165-36125fe06403" providerId="ADAL" clId="{2D029F1A-E6FD-49CC-BFF8-9305EACA99B5}" dt="2024-03-06T11:30:46.257" v="8006"/>
          <ac:spMkLst>
            <pc:docMk/>
            <pc:sldMk cId="1019408887" sldId="338"/>
            <ac:spMk id="5" creationId="{FF27ABEE-7264-5E81-AD8D-D2159EEB5C28}"/>
          </ac:spMkLst>
        </pc:spChg>
      </pc:sldChg>
      <pc:sldChg chg="addSp delSp modSp del mod">
        <pc:chgData name="오한올" userId="fd46be27-0d76-469c-a165-36125fe06403" providerId="ADAL" clId="{2D029F1A-E6FD-49CC-BFF8-9305EACA99B5}" dt="2024-03-07T13:31:27.611" v="12178" actId="47"/>
        <pc:sldMkLst>
          <pc:docMk/>
          <pc:sldMk cId="7942425" sldId="339"/>
        </pc:sldMkLst>
        <pc:spChg chg="add mod">
          <ac:chgData name="오한올" userId="fd46be27-0d76-469c-a165-36125fe06403" providerId="ADAL" clId="{2D029F1A-E6FD-49CC-BFF8-9305EACA99B5}" dt="2024-03-06T11:30:47.563" v="8008"/>
          <ac:spMkLst>
            <pc:docMk/>
            <pc:sldMk cId="7942425" sldId="339"/>
            <ac:spMk id="3" creationId="{4DF3C153-CC8A-6F07-B373-DF93AB3022F3}"/>
          </ac:spMkLst>
        </pc:spChg>
        <pc:spChg chg="mod">
          <ac:chgData name="오한올" userId="fd46be27-0d76-469c-a165-36125fe06403" providerId="ADAL" clId="{2D029F1A-E6FD-49CC-BFF8-9305EACA99B5}" dt="2024-03-07T12:41:46.913" v="10871" actId="20577"/>
          <ac:spMkLst>
            <pc:docMk/>
            <pc:sldMk cId="7942425" sldId="339"/>
            <ac:spMk id="4" creationId="{D373B9A4-78EA-B788-D68A-1196DCBBEC95}"/>
          </ac:spMkLst>
        </pc:spChg>
        <pc:spChg chg="mod">
          <ac:chgData name="오한올" userId="fd46be27-0d76-469c-a165-36125fe06403" providerId="ADAL" clId="{2D029F1A-E6FD-49CC-BFF8-9305EACA99B5}" dt="2024-03-07T12:41:41.692" v="10854"/>
          <ac:spMkLst>
            <pc:docMk/>
            <pc:sldMk cId="7942425" sldId="339"/>
            <ac:spMk id="7" creationId="{E9F6E5C7-F979-2AD8-899E-4E4F4439FCCD}"/>
          </ac:spMkLst>
        </pc:spChg>
        <pc:spChg chg="add mod">
          <ac:chgData name="오한올" userId="fd46be27-0d76-469c-a165-36125fe06403" providerId="ADAL" clId="{2D029F1A-E6FD-49CC-BFF8-9305EACA99B5}" dt="2024-03-07T13:23:50.124" v="11240"/>
          <ac:spMkLst>
            <pc:docMk/>
            <pc:sldMk cId="7942425" sldId="339"/>
            <ac:spMk id="9" creationId="{73F9BCA8-5080-77AA-451C-17FEBAB3A659}"/>
          </ac:spMkLst>
        </pc:spChg>
        <pc:spChg chg="del">
          <ac:chgData name="오한올" userId="fd46be27-0d76-469c-a165-36125fe06403" providerId="ADAL" clId="{2D029F1A-E6FD-49CC-BFF8-9305EACA99B5}" dt="2024-03-07T12:41:41.519" v="10853" actId="478"/>
          <ac:spMkLst>
            <pc:docMk/>
            <pc:sldMk cId="7942425" sldId="339"/>
            <ac:spMk id="112" creationId="{121E93C4-0DBC-3344-AA3D-DCD54523D138}"/>
          </ac:spMkLst>
        </pc:spChg>
        <pc:spChg chg="del">
          <ac:chgData name="오한올" userId="fd46be27-0d76-469c-a165-36125fe06403" providerId="ADAL" clId="{2D029F1A-E6FD-49CC-BFF8-9305EACA99B5}" dt="2024-03-07T12:41:41.519" v="10853" actId="478"/>
          <ac:spMkLst>
            <pc:docMk/>
            <pc:sldMk cId="7942425" sldId="339"/>
            <ac:spMk id="118" creationId="{F7C09B1E-4021-854A-87BF-8EAB2CD76C26}"/>
          </ac:spMkLst>
        </pc:spChg>
        <pc:grpChg chg="add mod">
          <ac:chgData name="오한올" userId="fd46be27-0d76-469c-a165-36125fe06403" providerId="ADAL" clId="{2D029F1A-E6FD-49CC-BFF8-9305EACA99B5}" dt="2024-03-07T12:41:41.692" v="10854"/>
          <ac:grpSpMkLst>
            <pc:docMk/>
            <pc:sldMk cId="7942425" sldId="339"/>
            <ac:grpSpMk id="3" creationId="{7F323E26-7782-6263-D088-4C84F96D5371}"/>
          </ac:grpSpMkLst>
        </pc:grpChg>
      </pc:sldChg>
      <pc:sldChg chg="modSp mod">
        <pc:chgData name="오한올" userId="fd46be27-0d76-469c-a165-36125fe06403" providerId="ADAL" clId="{2D029F1A-E6FD-49CC-BFF8-9305EACA99B5}" dt="2024-03-07T15:24:59.864" v="13250" actId="20577"/>
        <pc:sldMkLst>
          <pc:docMk/>
          <pc:sldMk cId="1747496032" sldId="340"/>
        </pc:sldMkLst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4" creationId="{0B86F582-3E73-8C4F-B2C7-0D08555093F5}"/>
          </ac:spMkLst>
        </pc:spChg>
        <pc:spChg chg="mod">
          <ac:chgData name="오한올" userId="fd46be27-0d76-469c-a165-36125fe06403" providerId="ADAL" clId="{2D029F1A-E6FD-49CC-BFF8-9305EACA99B5}" dt="2024-03-06T06:00:14.156" v="6659" actId="1076"/>
          <ac:spMkLst>
            <pc:docMk/>
            <pc:sldMk cId="1747496032" sldId="340"/>
            <ac:spMk id="12" creationId="{0E7AC703-0EDE-884D-9AFF-1DBCBADB24A6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23" creationId="{82355ECC-8983-7B48-ABF1-CD7BBBB4151B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24" creationId="{6D5DFCF5-195D-FE4E-B96D-91BD6C2EBB9C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25" creationId="{71ED7BBC-E8FD-2740-B4E6-1A9B6560E205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26" creationId="{DD63B9D7-9CF9-A84D-9387-6E8BD81CD01C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27" creationId="{A2AAFB3D-F2C7-4449-B594-28E41F0CAB10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32" creationId="{A2AAFB3D-F2C7-4449-B594-28E41F0CAB10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33" creationId="{82355ECC-8983-7B48-ABF1-CD7BBBB4151B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34" creationId="{6D5DFCF5-195D-FE4E-B96D-91BD6C2EBB9C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35" creationId="{71ED7BBC-E8FD-2740-B4E6-1A9B6560E205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36" creationId="{DD63B9D7-9CF9-A84D-9387-6E8BD81CD01C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39" creationId="{A2AAFB3D-F2C7-4449-B594-28E41F0CAB10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40" creationId="{82355ECC-8983-7B48-ABF1-CD7BBBB4151B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41" creationId="{6D5DFCF5-195D-FE4E-B96D-91BD6C2EBB9C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42" creationId="{71ED7BBC-E8FD-2740-B4E6-1A9B6560E205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43" creationId="{DD63B9D7-9CF9-A84D-9387-6E8BD81CD01C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46" creationId="{A2AAFB3D-F2C7-4449-B594-28E41F0CAB10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47" creationId="{82355ECC-8983-7B48-ABF1-CD7BBBB4151B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48" creationId="{6D5DFCF5-195D-FE4E-B96D-91BD6C2EBB9C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49" creationId="{71ED7BBC-E8FD-2740-B4E6-1A9B6560E205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50" creationId="{DD63B9D7-9CF9-A84D-9387-6E8BD81CD01C}"/>
          </ac:spMkLst>
        </pc:spChg>
        <pc:spChg chg="mod">
          <ac:chgData name="오한올" userId="fd46be27-0d76-469c-a165-36125fe06403" providerId="ADAL" clId="{2D029F1A-E6FD-49CC-BFF8-9305EACA99B5}" dt="2024-03-07T13:42:44.747" v="12301" actId="1038"/>
          <ac:spMkLst>
            <pc:docMk/>
            <pc:sldMk cId="1747496032" sldId="340"/>
            <ac:spMk id="79" creationId="{E746E7CE-59A0-994C-AC52-A735D5AD3B7A}"/>
          </ac:spMkLst>
        </pc:spChg>
        <pc:spChg chg="mod">
          <ac:chgData name="오한올" userId="fd46be27-0d76-469c-a165-36125fe06403" providerId="ADAL" clId="{2D029F1A-E6FD-49CC-BFF8-9305EACA99B5}" dt="2024-03-07T15:24:59.864" v="13250" actId="20577"/>
          <ac:spMkLst>
            <pc:docMk/>
            <pc:sldMk cId="1747496032" sldId="340"/>
            <ac:spMk id="98" creationId="{26B88946-DCFE-614A-8940-0C65129D0AF6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99" creationId="{6D1E1D78-98B9-0F42-92EC-2C2131C2CFD0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100" creationId="{750BB218-57A3-B044-8E54-2124DA880911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101" creationId="{5C2B8CB5-672A-8A4F-AB69-8D136FB8C0B6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102" creationId="{5D7D24E6-2B2A-8D45-8488-5423EE7790F1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103" creationId="{4B5DD961-0816-534A-BB51-5C30E1908C27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105" creationId="{3531ADA7-0731-2D43-90F3-C8916E449A2F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106" creationId="{B3959C82-5156-8445-80F8-FBE312FFDB3F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107" creationId="{25679DC9-A0FC-7545-8C92-FAD337FD2674}"/>
          </ac:spMkLst>
        </pc:spChg>
        <pc:spChg chg="mod">
          <ac:chgData name="오한올" userId="fd46be27-0d76-469c-a165-36125fe06403" providerId="ADAL" clId="{2D029F1A-E6FD-49CC-BFF8-9305EACA99B5}" dt="2024-03-06T06:00:13.051" v="6658" actId="2711"/>
          <ac:spMkLst>
            <pc:docMk/>
            <pc:sldMk cId="1747496032" sldId="340"/>
            <ac:spMk id="108" creationId="{597F709F-4F9B-664C-8A53-34CE1887E821}"/>
          </ac:spMkLst>
        </pc:spChg>
      </pc:sldChg>
      <pc:sldChg chg="modSp mod">
        <pc:chgData name="오한올" userId="fd46be27-0d76-469c-a165-36125fe06403" providerId="ADAL" clId="{2D029F1A-E6FD-49CC-BFF8-9305EACA99B5}" dt="2024-03-02T13:22:17.572" v="4459" actId="20577"/>
        <pc:sldMkLst>
          <pc:docMk/>
          <pc:sldMk cId="483563429" sldId="341"/>
        </pc:sldMkLst>
        <pc:spChg chg="mod">
          <ac:chgData name="오한올" userId="fd46be27-0d76-469c-a165-36125fe06403" providerId="ADAL" clId="{2D029F1A-E6FD-49CC-BFF8-9305EACA99B5}" dt="2024-03-02T13:22:17.572" v="4459" actId="20577"/>
          <ac:spMkLst>
            <pc:docMk/>
            <pc:sldMk cId="483563429" sldId="341"/>
            <ac:spMk id="2" creationId="{49816654-703F-044E-AAD9-3A55F8EC7AD5}"/>
          </ac:spMkLst>
        </pc:spChg>
      </pc:sldChg>
      <pc:sldChg chg="addSp delSp modSp mod">
        <pc:chgData name="오한올" userId="fd46be27-0d76-469c-a165-36125fe06403" providerId="ADAL" clId="{2D029F1A-E6FD-49CC-BFF8-9305EACA99B5}" dt="2024-03-07T14:18:53.275" v="12525" actId="20577"/>
        <pc:sldMkLst>
          <pc:docMk/>
          <pc:sldMk cId="958204169" sldId="342"/>
        </pc:sldMkLst>
        <pc:spChg chg="add mod">
          <ac:chgData name="오한올" userId="fd46be27-0d76-469c-a165-36125fe06403" providerId="ADAL" clId="{2D029F1A-E6FD-49CC-BFF8-9305EACA99B5}" dt="2024-03-06T11:30:49.307" v="8009"/>
          <ac:spMkLst>
            <pc:docMk/>
            <pc:sldMk cId="958204169" sldId="342"/>
            <ac:spMk id="2" creationId="{FE56FE03-4F3E-955E-8695-5483326F5963}"/>
          </ac:spMkLst>
        </pc:spChg>
        <pc:spChg chg="mod">
          <ac:chgData name="오한올" userId="fd46be27-0d76-469c-a165-36125fe06403" providerId="ADAL" clId="{2D029F1A-E6FD-49CC-BFF8-9305EACA99B5}" dt="2024-03-07T12:41:54.748" v="10892" actId="20577"/>
          <ac:spMkLst>
            <pc:docMk/>
            <pc:sldMk cId="958204169" sldId="342"/>
            <ac:spMk id="4" creationId="{155AACE8-6F72-259C-2213-281958A0177D}"/>
          </ac:spMkLst>
        </pc:spChg>
        <pc:spChg chg="mod">
          <ac:chgData name="오한올" userId="fd46be27-0d76-469c-a165-36125fe06403" providerId="ADAL" clId="{2D029F1A-E6FD-49CC-BFF8-9305EACA99B5}" dt="2024-03-07T12:41:51.783" v="10873"/>
          <ac:spMkLst>
            <pc:docMk/>
            <pc:sldMk cId="958204169" sldId="342"/>
            <ac:spMk id="5" creationId="{A24CBD70-76D0-D733-13E2-AFFFA0D06991}"/>
          </ac:spMkLst>
        </pc:spChg>
        <pc:spChg chg="mod">
          <ac:chgData name="오한올" userId="fd46be27-0d76-469c-a165-36125fe06403" providerId="ADAL" clId="{2D029F1A-E6FD-49CC-BFF8-9305EACA99B5}" dt="2024-03-02T13:22:14.110" v="4457" actId="20577"/>
          <ac:spMkLst>
            <pc:docMk/>
            <pc:sldMk cId="958204169" sldId="342"/>
            <ac:spMk id="8" creationId="{617E38B2-5117-A34A-A85F-0DB6EBDB6965}"/>
          </ac:spMkLst>
        </pc:spChg>
        <pc:spChg chg="add mod ord">
          <ac:chgData name="오한올" userId="fd46be27-0d76-469c-a165-36125fe06403" providerId="ADAL" clId="{2D029F1A-E6FD-49CC-BFF8-9305EACA99B5}" dt="2024-03-02T14:06:44.487" v="5074" actId="164"/>
          <ac:spMkLst>
            <pc:docMk/>
            <pc:sldMk cId="958204169" sldId="342"/>
            <ac:spMk id="20" creationId="{A6BD2AC1-FD70-DCF4-B548-3F3DEB9CB5FD}"/>
          </ac:spMkLst>
        </pc:spChg>
        <pc:spChg chg="add mod ord">
          <ac:chgData name="오한올" userId="fd46be27-0d76-469c-a165-36125fe06403" providerId="ADAL" clId="{2D029F1A-E6FD-49CC-BFF8-9305EACA99B5}" dt="2024-03-07T13:45:03.329" v="12320" actId="947"/>
          <ac:spMkLst>
            <pc:docMk/>
            <pc:sldMk cId="958204169" sldId="342"/>
            <ac:spMk id="21" creationId="{47860D9D-FFF2-D704-CE57-5AF9348814C2}"/>
          </ac:spMkLst>
        </pc:spChg>
        <pc:spChg chg="add del mod ord">
          <ac:chgData name="오한올" userId="fd46be27-0d76-469c-a165-36125fe06403" providerId="ADAL" clId="{2D029F1A-E6FD-49CC-BFF8-9305EACA99B5}" dt="2024-03-02T14:03:01.993" v="4950" actId="478"/>
          <ac:spMkLst>
            <pc:docMk/>
            <pc:sldMk cId="958204169" sldId="342"/>
            <ac:spMk id="22" creationId="{A5093EFB-6E8F-B8AC-20D9-ED5EEE9FDF1E}"/>
          </ac:spMkLst>
        </pc:spChg>
        <pc:spChg chg="add del mod ord">
          <ac:chgData name="오한올" userId="fd46be27-0d76-469c-a165-36125fe06403" providerId="ADAL" clId="{2D029F1A-E6FD-49CC-BFF8-9305EACA99B5}" dt="2024-03-02T14:03:01.993" v="4950" actId="478"/>
          <ac:spMkLst>
            <pc:docMk/>
            <pc:sldMk cId="958204169" sldId="342"/>
            <ac:spMk id="23" creationId="{88C36C3E-F5AF-3B98-5242-B9F00D4A9DD9}"/>
          </ac:spMkLst>
        </pc:spChg>
        <pc:spChg chg="add del mod ord">
          <ac:chgData name="오한올" userId="fd46be27-0d76-469c-a165-36125fe06403" providerId="ADAL" clId="{2D029F1A-E6FD-49CC-BFF8-9305EACA99B5}" dt="2024-03-02T13:58:36.375" v="4632" actId="478"/>
          <ac:spMkLst>
            <pc:docMk/>
            <pc:sldMk cId="958204169" sldId="342"/>
            <ac:spMk id="24" creationId="{FB31480D-CC19-DAEB-9FB2-2BF976BCCD40}"/>
          </ac:spMkLst>
        </pc:spChg>
        <pc:spChg chg="add del mod ord">
          <ac:chgData name="오한올" userId="fd46be27-0d76-469c-a165-36125fe06403" providerId="ADAL" clId="{2D029F1A-E6FD-49CC-BFF8-9305EACA99B5}" dt="2024-03-02T13:58:37.204" v="4633" actId="478"/>
          <ac:spMkLst>
            <pc:docMk/>
            <pc:sldMk cId="958204169" sldId="342"/>
            <ac:spMk id="25" creationId="{D26F3A29-A477-94C8-36BB-EBECAEFA7C9E}"/>
          </ac:spMkLst>
        </pc:spChg>
        <pc:spChg chg="add mod ord">
          <ac:chgData name="오한올" userId="fd46be27-0d76-469c-a165-36125fe06403" providerId="ADAL" clId="{2D029F1A-E6FD-49CC-BFF8-9305EACA99B5}" dt="2024-03-07T14:18:53.275" v="12525" actId="20577"/>
          <ac:spMkLst>
            <pc:docMk/>
            <pc:sldMk cId="958204169" sldId="342"/>
            <ac:spMk id="26" creationId="{864C73B8-25A5-CF0B-0171-B169DFA0C3E9}"/>
          </ac:spMkLst>
        </pc:spChg>
        <pc:spChg chg="add del mod ord">
          <ac:chgData name="오한올" userId="fd46be27-0d76-469c-a165-36125fe06403" providerId="ADAL" clId="{2D029F1A-E6FD-49CC-BFF8-9305EACA99B5}" dt="2024-03-02T14:03:01.993" v="4950" actId="478"/>
          <ac:spMkLst>
            <pc:docMk/>
            <pc:sldMk cId="958204169" sldId="342"/>
            <ac:spMk id="27" creationId="{0FE93370-FE09-5800-D022-BFBB2DEC8A03}"/>
          </ac:spMkLst>
        </pc:spChg>
        <pc:spChg chg="add del mod ord">
          <ac:chgData name="오한올" userId="fd46be27-0d76-469c-a165-36125fe06403" providerId="ADAL" clId="{2D029F1A-E6FD-49CC-BFF8-9305EACA99B5}" dt="2024-03-02T14:03:01.993" v="4950" actId="478"/>
          <ac:spMkLst>
            <pc:docMk/>
            <pc:sldMk cId="958204169" sldId="342"/>
            <ac:spMk id="28" creationId="{E91B064C-55E3-235F-F152-85EBC4873E57}"/>
          </ac:spMkLst>
        </pc:spChg>
        <pc:spChg chg="add del mod ord">
          <ac:chgData name="오한올" userId="fd46be27-0d76-469c-a165-36125fe06403" providerId="ADAL" clId="{2D029F1A-E6FD-49CC-BFF8-9305EACA99B5}" dt="2024-03-02T13:58:42.464" v="4634" actId="478"/>
          <ac:spMkLst>
            <pc:docMk/>
            <pc:sldMk cId="958204169" sldId="342"/>
            <ac:spMk id="29" creationId="{07858549-BB87-A37E-E726-D3C5EC174551}"/>
          </ac:spMkLst>
        </pc:spChg>
        <pc:spChg chg="add del mod ord">
          <ac:chgData name="오한올" userId="fd46be27-0d76-469c-a165-36125fe06403" providerId="ADAL" clId="{2D029F1A-E6FD-49CC-BFF8-9305EACA99B5}" dt="2024-03-02T14:03:01.993" v="4950" actId="478"/>
          <ac:spMkLst>
            <pc:docMk/>
            <pc:sldMk cId="958204169" sldId="342"/>
            <ac:spMk id="30" creationId="{79B0C0A4-8655-7D85-71C1-0A969B5A1273}"/>
          </ac:spMkLst>
        </pc:spChg>
        <pc:spChg chg="add del mod ord">
          <ac:chgData name="오한올" userId="fd46be27-0d76-469c-a165-36125fe06403" providerId="ADAL" clId="{2D029F1A-E6FD-49CC-BFF8-9305EACA99B5}" dt="2024-03-02T14:03:01.993" v="4950" actId="478"/>
          <ac:spMkLst>
            <pc:docMk/>
            <pc:sldMk cId="958204169" sldId="342"/>
            <ac:spMk id="31" creationId="{794016F1-B817-CF37-05F1-C1E8FBF7A81E}"/>
          </ac:spMkLst>
        </pc:spChg>
        <pc:spChg chg="add del mod ord">
          <ac:chgData name="오한올" userId="fd46be27-0d76-469c-a165-36125fe06403" providerId="ADAL" clId="{2D029F1A-E6FD-49CC-BFF8-9305EACA99B5}" dt="2024-03-02T13:58:43.781" v="4635" actId="478"/>
          <ac:spMkLst>
            <pc:docMk/>
            <pc:sldMk cId="958204169" sldId="342"/>
            <ac:spMk id="32" creationId="{7A7C7694-B998-D119-AFCA-FA4B0F29FC3F}"/>
          </ac:spMkLst>
        </pc:spChg>
        <pc:spChg chg="add del mod ord">
          <ac:chgData name="오한올" userId="fd46be27-0d76-469c-a165-36125fe06403" providerId="ADAL" clId="{2D029F1A-E6FD-49CC-BFF8-9305EACA99B5}" dt="2024-03-02T14:03:01.993" v="4950" actId="478"/>
          <ac:spMkLst>
            <pc:docMk/>
            <pc:sldMk cId="958204169" sldId="342"/>
            <ac:spMk id="33" creationId="{9F3EE531-A007-177C-87A9-AD25270E297E}"/>
          </ac:spMkLst>
        </pc:spChg>
        <pc:spChg chg="add mod ord">
          <ac:chgData name="오한올" userId="fd46be27-0d76-469c-a165-36125fe06403" providerId="ADAL" clId="{2D029F1A-E6FD-49CC-BFF8-9305EACA99B5}" dt="2024-03-02T14:06:44.487" v="5074" actId="164"/>
          <ac:spMkLst>
            <pc:docMk/>
            <pc:sldMk cId="958204169" sldId="342"/>
            <ac:spMk id="34" creationId="{CD01B8EF-0F0A-1619-FC80-A8B3583DA4BC}"/>
          </ac:spMkLst>
        </pc:spChg>
        <pc:spChg chg="add mod ord">
          <ac:chgData name="오한올" userId="fd46be27-0d76-469c-a165-36125fe06403" providerId="ADAL" clId="{2D029F1A-E6FD-49CC-BFF8-9305EACA99B5}" dt="2024-03-07T13:45:10.622" v="12321" actId="947"/>
          <ac:spMkLst>
            <pc:docMk/>
            <pc:sldMk cId="958204169" sldId="342"/>
            <ac:spMk id="35" creationId="{CB01111A-9F56-D0D9-C079-1C4A93F68C50}"/>
          </ac:spMkLst>
        </pc:spChg>
        <pc:spChg chg="add del mod ord">
          <ac:chgData name="오한올" userId="fd46be27-0d76-469c-a165-36125fe06403" providerId="ADAL" clId="{2D029F1A-E6FD-49CC-BFF8-9305EACA99B5}" dt="2024-03-02T14:05:01.546" v="5063" actId="478"/>
          <ac:spMkLst>
            <pc:docMk/>
            <pc:sldMk cId="958204169" sldId="342"/>
            <ac:spMk id="36" creationId="{E0716134-7F58-4436-5751-BEE33A706888}"/>
          </ac:spMkLst>
        </pc:spChg>
        <pc:spChg chg="add mod">
          <ac:chgData name="오한올" userId="fd46be27-0d76-469c-a165-36125fe06403" providerId="ADAL" clId="{2D029F1A-E6FD-49CC-BFF8-9305EACA99B5}" dt="2024-03-02T14:06:44.487" v="5074" actId="164"/>
          <ac:spMkLst>
            <pc:docMk/>
            <pc:sldMk cId="958204169" sldId="342"/>
            <ac:spMk id="38" creationId="{D5CC7905-FFAE-1AFA-7EB4-390DEF24765A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11" creationId="{884D878D-8550-7746-859C-C5916635AC8B}"/>
          </ac:spMkLst>
        </pc:spChg>
        <pc:spChg chg="del mod">
          <ac:chgData name="오한올" userId="fd46be27-0d76-469c-a165-36125fe06403" providerId="ADAL" clId="{2D029F1A-E6FD-49CC-BFF8-9305EACA99B5}" dt="2024-03-07T12:41:51.516" v="10872" actId="478"/>
          <ac:spMkLst>
            <pc:docMk/>
            <pc:sldMk cId="958204169" sldId="342"/>
            <ac:spMk id="112" creationId="{121E93C4-0DBC-3344-AA3D-DCD54523D138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13" creationId="{268F8872-ACEA-D74C-B37F-EDDFBB937FE2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14" creationId="{E0454970-BCA1-C240-8CE0-6CC0F4E1D69E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15" creationId="{7CC574F9-CCEE-6A41-888A-ADDA2A8BF5AE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16" creationId="{72212860-8F27-CD4E-B4FC-CDE44A6FED74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17" creationId="{F2C4344E-34E5-2D49-ADE4-4C89DFC2B15B}"/>
          </ac:spMkLst>
        </pc:spChg>
        <pc:spChg chg="del">
          <ac:chgData name="오한올" userId="fd46be27-0d76-469c-a165-36125fe06403" providerId="ADAL" clId="{2D029F1A-E6FD-49CC-BFF8-9305EACA99B5}" dt="2024-03-07T12:41:51.516" v="10872" actId="478"/>
          <ac:spMkLst>
            <pc:docMk/>
            <pc:sldMk cId="958204169" sldId="342"/>
            <ac:spMk id="118" creationId="{F7C09B1E-4021-854A-87BF-8EAB2CD76C26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21" creationId="{C2BC2022-200C-B949-B4E5-A83B0AA3D766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22" creationId="{2EBA66F7-17C4-B446-A769-4693CC3F5621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25" creationId="{3E134048-31A0-0040-B00E-42B9532965E7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28" creationId="{E5B91089-FC52-4348-B423-E8CE011BFF6B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29" creationId="{D538A6FA-FB97-E143-B16E-B94445E0DB0D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30" creationId="{55122236-FC1F-5C47-9628-92C56D26919A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32" creationId="{052424FE-E7B6-F646-8091-09F0A3295BAA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33" creationId="{D06B323D-AE12-E247-9506-8CE44C27C7FC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34" creationId="{49ED88B4-9304-3140-A30C-9AA083CB9F3B}"/>
          </ac:spMkLst>
        </pc:spChg>
        <pc:spChg chg="del">
          <ac:chgData name="오한올" userId="fd46be27-0d76-469c-a165-36125fe06403" providerId="ADAL" clId="{2D029F1A-E6FD-49CC-BFF8-9305EACA99B5}" dt="2024-03-02T13:24:56.467" v="4464" actId="478"/>
          <ac:spMkLst>
            <pc:docMk/>
            <pc:sldMk cId="958204169" sldId="342"/>
            <ac:spMk id="135" creationId="{56801A28-EA90-5549-9036-E9ED2A0C2818}"/>
          </ac:spMkLst>
        </pc:spChg>
        <pc:grpChg chg="add mod">
          <ac:chgData name="오한올" userId="fd46be27-0d76-469c-a165-36125fe06403" providerId="ADAL" clId="{2D029F1A-E6FD-49CC-BFF8-9305EACA99B5}" dt="2024-03-07T12:41:51.783" v="10873"/>
          <ac:grpSpMkLst>
            <pc:docMk/>
            <pc:sldMk cId="958204169" sldId="342"/>
            <ac:grpSpMk id="3" creationId="{EC05D10E-FED2-F9CE-78F7-5C3620400783}"/>
          </ac:grpSpMkLst>
        </pc:grpChg>
        <pc:grpChg chg="add del mod">
          <ac:chgData name="오한올" userId="fd46be27-0d76-469c-a165-36125fe06403" providerId="ADAL" clId="{2D029F1A-E6FD-49CC-BFF8-9305EACA99B5}" dt="2024-03-02T13:58:46.659" v="4636" actId="165"/>
          <ac:grpSpMkLst>
            <pc:docMk/>
            <pc:sldMk cId="958204169" sldId="342"/>
            <ac:grpSpMk id="19" creationId="{0CD261DC-C6A6-D7B3-2971-5E8394D66B91}"/>
          </ac:grpSpMkLst>
        </pc:grpChg>
        <pc:grpChg chg="add mod">
          <ac:chgData name="오한올" userId="fd46be27-0d76-469c-a165-36125fe06403" providerId="ADAL" clId="{2D029F1A-E6FD-49CC-BFF8-9305EACA99B5}" dt="2024-03-02T14:06:49.256" v="5075" actId="1076"/>
          <ac:grpSpMkLst>
            <pc:docMk/>
            <pc:sldMk cId="958204169" sldId="342"/>
            <ac:grpSpMk id="39" creationId="{1A92F2BB-DBD8-5961-FD77-8BBEF2964559}"/>
          </ac:grpSpMkLst>
        </pc:grpChg>
        <pc:picChg chg="add del mod">
          <ac:chgData name="오한올" userId="fd46be27-0d76-469c-a165-36125fe06403" providerId="ADAL" clId="{2D029F1A-E6FD-49CC-BFF8-9305EACA99B5}" dt="2024-03-02T13:54:42.519" v="4529" actId="478"/>
          <ac:picMkLst>
            <pc:docMk/>
            <pc:sldMk cId="958204169" sldId="342"/>
            <ac:picMk id="3" creationId="{B81A59BB-4727-79FD-5E3F-DE06EA1ED0E6}"/>
          </ac:picMkLst>
        </pc:picChg>
        <pc:picChg chg="add mod">
          <ac:chgData name="오한올" userId="fd46be27-0d76-469c-a165-36125fe06403" providerId="ADAL" clId="{2D029F1A-E6FD-49CC-BFF8-9305EACA99B5}" dt="2024-03-02T13:32:23.975" v="4480"/>
          <ac:picMkLst>
            <pc:docMk/>
            <pc:sldMk cId="958204169" sldId="342"/>
            <ac:picMk id="5" creationId="{3584FE29-B5A4-F066-4855-46AA0788B524}"/>
          </ac:picMkLst>
        </pc:picChg>
        <pc:picChg chg="add mod">
          <ac:chgData name="오한올" userId="fd46be27-0d76-469c-a165-36125fe06403" providerId="ADAL" clId="{2D029F1A-E6FD-49CC-BFF8-9305EACA99B5}" dt="2024-03-02T13:32:27.884" v="4481"/>
          <ac:picMkLst>
            <pc:docMk/>
            <pc:sldMk cId="958204169" sldId="342"/>
            <ac:picMk id="7" creationId="{FB112AB9-69C6-2BEE-D695-E0709BFCE59B}"/>
          </ac:picMkLst>
        </pc:picChg>
        <pc:picChg chg="add del mod">
          <ac:chgData name="오한올" userId="fd46be27-0d76-469c-a165-36125fe06403" providerId="ADAL" clId="{2D029F1A-E6FD-49CC-BFF8-9305EACA99B5}" dt="2024-03-02T13:54:41.691" v="4527" actId="478"/>
          <ac:picMkLst>
            <pc:docMk/>
            <pc:sldMk cId="958204169" sldId="342"/>
            <ac:picMk id="10" creationId="{E8E792A2-4886-DA9F-A3C1-7F238BDF28A4}"/>
          </ac:picMkLst>
        </pc:picChg>
        <pc:picChg chg="add del mod">
          <ac:chgData name="오한올" userId="fd46be27-0d76-469c-a165-36125fe06403" providerId="ADAL" clId="{2D029F1A-E6FD-49CC-BFF8-9305EACA99B5}" dt="2024-03-02T13:54:42.018" v="4528" actId="478"/>
          <ac:picMkLst>
            <pc:docMk/>
            <pc:sldMk cId="958204169" sldId="342"/>
            <ac:picMk id="12" creationId="{D89281DB-4540-4941-4A06-8C082765ECF1}"/>
          </ac:picMkLst>
        </pc:picChg>
        <pc:picChg chg="add mod topLvl">
          <ac:chgData name="오한올" userId="fd46be27-0d76-469c-a165-36125fe06403" providerId="ADAL" clId="{2D029F1A-E6FD-49CC-BFF8-9305EACA99B5}" dt="2024-03-07T13:44:01.649" v="12311" actId="1076"/>
          <ac:picMkLst>
            <pc:docMk/>
            <pc:sldMk cId="958204169" sldId="342"/>
            <ac:picMk id="14" creationId="{BEA99D68-EDE7-D591-AB88-5993C90C17DB}"/>
          </ac:picMkLst>
        </pc:picChg>
        <pc:picChg chg="add del mod">
          <ac:chgData name="오한올" userId="fd46be27-0d76-469c-a165-36125fe06403" providerId="ADAL" clId="{2D029F1A-E6FD-49CC-BFF8-9305EACA99B5}" dt="2024-03-02T13:54:41.395" v="4526" actId="478"/>
          <ac:picMkLst>
            <pc:docMk/>
            <pc:sldMk cId="958204169" sldId="342"/>
            <ac:picMk id="16" creationId="{3A7F2145-A933-63B1-C815-7090A82153E5}"/>
          </ac:picMkLst>
        </pc:picChg>
        <pc:picChg chg="add mod ord topLvl">
          <ac:chgData name="오한올" userId="fd46be27-0d76-469c-a165-36125fe06403" providerId="ADAL" clId="{2D029F1A-E6FD-49CC-BFF8-9305EACA99B5}" dt="2024-03-07T13:44:13.179" v="12315" actId="1076"/>
          <ac:picMkLst>
            <pc:docMk/>
            <pc:sldMk cId="958204169" sldId="342"/>
            <ac:picMk id="18" creationId="{C3B5B391-C721-D56F-B689-5874687BCE19}"/>
          </ac:picMkLst>
        </pc:picChg>
        <pc:picChg chg="add del mod">
          <ac:chgData name="오한올" userId="fd46be27-0d76-469c-a165-36125fe06403" providerId="ADAL" clId="{2D029F1A-E6FD-49CC-BFF8-9305EACA99B5}" dt="2024-03-02T14:03:30.500" v="4956" actId="478"/>
          <ac:picMkLst>
            <pc:docMk/>
            <pc:sldMk cId="958204169" sldId="342"/>
            <ac:picMk id="37" creationId="{AF57ED53-CB4C-B589-345A-BE26EE6E9296}"/>
          </ac:picMkLst>
        </pc:picChg>
        <pc:picChg chg="add del">
          <ac:chgData name="오한올" userId="fd46be27-0d76-469c-a165-36125fe06403" providerId="ADAL" clId="{2D029F1A-E6FD-49CC-BFF8-9305EACA99B5}" dt="2024-03-02T13:24:59.113" v="4466" actId="478"/>
          <ac:picMkLst>
            <pc:docMk/>
            <pc:sldMk cId="958204169" sldId="342"/>
            <ac:picMk id="2050" creationId="{EF9B4FF7-32A4-F424-E96F-C4C6AF39FA0E}"/>
          </ac:picMkLst>
        </pc:picChg>
        <pc:picChg chg="add del">
          <ac:chgData name="오한올" userId="fd46be27-0d76-469c-a165-36125fe06403" providerId="ADAL" clId="{2D029F1A-E6FD-49CC-BFF8-9305EACA99B5}" dt="2024-03-02T13:25:08.293" v="4468" actId="478"/>
          <ac:picMkLst>
            <pc:docMk/>
            <pc:sldMk cId="958204169" sldId="342"/>
            <ac:picMk id="2052" creationId="{2D9DCA93-C6FA-6E24-04D6-DD56714F9DC0}"/>
          </ac:picMkLst>
        </pc:picChg>
        <pc:picChg chg="add">
          <ac:chgData name="오한올" userId="fd46be27-0d76-469c-a165-36125fe06403" providerId="ADAL" clId="{2D029F1A-E6FD-49CC-BFF8-9305EACA99B5}" dt="2024-03-02T13:27:55.572" v="4469"/>
          <ac:picMkLst>
            <pc:docMk/>
            <pc:sldMk cId="958204169" sldId="342"/>
            <ac:picMk id="2054" creationId="{54D22FDB-7DF0-834C-B418-30F46DBE57AB}"/>
          </ac:picMkLst>
        </pc:picChg>
        <pc:picChg chg="add">
          <ac:chgData name="오한올" userId="fd46be27-0d76-469c-a165-36125fe06403" providerId="ADAL" clId="{2D029F1A-E6FD-49CC-BFF8-9305EACA99B5}" dt="2024-03-02T13:27:59.740" v="4470"/>
          <ac:picMkLst>
            <pc:docMk/>
            <pc:sldMk cId="958204169" sldId="342"/>
            <ac:picMk id="2056" creationId="{971A06BC-5E88-5A98-E7F9-54840A7709C0}"/>
          </ac:picMkLst>
        </pc:picChg>
        <pc:picChg chg="add mod">
          <ac:chgData name="오한올" userId="fd46be27-0d76-469c-a165-36125fe06403" providerId="ADAL" clId="{2D029F1A-E6FD-49CC-BFF8-9305EACA99B5}" dt="2024-03-02T13:28:01.180" v="4472"/>
          <ac:picMkLst>
            <pc:docMk/>
            <pc:sldMk cId="958204169" sldId="342"/>
            <ac:picMk id="2058" creationId="{F1F6399F-D07A-8B01-01F8-0A1AAA0AC2D1}"/>
          </ac:picMkLst>
        </pc:picChg>
        <pc:picChg chg="add">
          <ac:chgData name="오한올" userId="fd46be27-0d76-469c-a165-36125fe06403" providerId="ADAL" clId="{2D029F1A-E6FD-49CC-BFF8-9305EACA99B5}" dt="2024-03-02T13:28:20.436" v="4473"/>
          <ac:picMkLst>
            <pc:docMk/>
            <pc:sldMk cId="958204169" sldId="342"/>
            <ac:picMk id="2060" creationId="{F075DDB6-8C1C-3172-9B7C-28016BC72B4A}"/>
          </ac:picMkLst>
        </pc:picChg>
        <pc:picChg chg="add">
          <ac:chgData name="오한올" userId="fd46be27-0d76-469c-a165-36125fe06403" providerId="ADAL" clId="{2D029F1A-E6FD-49CC-BFF8-9305EACA99B5}" dt="2024-03-02T13:28:24.258" v="4474"/>
          <ac:picMkLst>
            <pc:docMk/>
            <pc:sldMk cId="958204169" sldId="342"/>
            <ac:picMk id="2062" creationId="{27A8F9DD-DEB5-6322-74B4-C1461AC38D93}"/>
          </ac:picMkLst>
        </pc:picChg>
      </pc:sldChg>
      <pc:sldChg chg="addSp delSp modSp add del mod ord addAnim delAnim modAnim modNotesTx">
        <pc:chgData name="오한올" userId="fd46be27-0d76-469c-a165-36125fe06403" providerId="ADAL" clId="{2D029F1A-E6FD-49CC-BFF8-9305EACA99B5}" dt="2024-03-07T12:04:15.080" v="10381" actId="47"/>
        <pc:sldMkLst>
          <pc:docMk/>
          <pc:sldMk cId="48521780" sldId="343"/>
        </pc:sldMkLst>
        <pc:spChg chg="add del mod ord">
          <ac:chgData name="오한올" userId="fd46be27-0d76-469c-a165-36125fe06403" providerId="ADAL" clId="{2D029F1A-E6FD-49CC-BFF8-9305EACA99B5}" dt="2024-03-02T11:37:37.689" v="1615" actId="478"/>
          <ac:spMkLst>
            <pc:docMk/>
            <pc:sldMk cId="48521780" sldId="343"/>
            <ac:spMk id="2" creationId="{ADB15517-7301-D924-308C-CB09FA526A0A}"/>
          </ac:spMkLst>
        </pc:spChg>
        <pc:spChg chg="add del mod">
          <ac:chgData name="오한올" userId="fd46be27-0d76-469c-a165-36125fe06403" providerId="ADAL" clId="{2D029F1A-E6FD-49CC-BFF8-9305EACA99B5}" dt="2024-03-05T10:18:58.124" v="6597" actId="478"/>
          <ac:spMkLst>
            <pc:docMk/>
            <pc:sldMk cId="48521780" sldId="343"/>
            <ac:spMk id="5" creationId="{6CEE3815-EB14-1768-9635-0F9BDB1DC607}"/>
          </ac:spMkLst>
        </pc:spChg>
        <pc:spChg chg="mod">
          <ac:chgData name="오한올" userId="fd46be27-0d76-469c-a165-36125fe06403" providerId="ADAL" clId="{2D029F1A-E6FD-49CC-BFF8-9305EACA99B5}" dt="2024-03-01T11:07:51.327" v="208" actId="20577"/>
          <ac:spMkLst>
            <pc:docMk/>
            <pc:sldMk cId="48521780" sldId="343"/>
            <ac:spMk id="8" creationId="{9E5DB98C-C6BB-536A-4738-769A5666B598}"/>
          </ac:spMkLst>
        </pc:spChg>
        <pc:spChg chg="add mod">
          <ac:chgData name="오한올" userId="fd46be27-0d76-469c-a165-36125fe06403" providerId="ADAL" clId="{2D029F1A-E6FD-49CC-BFF8-9305EACA99B5}" dt="2024-03-02T11:38:15.915" v="1626" actId="1076"/>
          <ac:spMkLst>
            <pc:docMk/>
            <pc:sldMk cId="48521780" sldId="343"/>
            <ac:spMk id="18" creationId="{CB03B5B7-9507-6869-B76A-41728424325F}"/>
          </ac:spMkLst>
        </pc:spChg>
        <pc:spChg chg="add mod">
          <ac:chgData name="오한올" userId="fd46be27-0d76-469c-a165-36125fe06403" providerId="ADAL" clId="{2D029F1A-E6FD-49CC-BFF8-9305EACA99B5}" dt="2024-03-02T11:38:44.197" v="1642" actId="1037"/>
          <ac:spMkLst>
            <pc:docMk/>
            <pc:sldMk cId="48521780" sldId="343"/>
            <ac:spMk id="19" creationId="{6176F631-6D21-B58E-6732-C34F8055E4A5}"/>
          </ac:spMkLst>
        </pc:spChg>
        <pc:spChg chg="add del mod">
          <ac:chgData name="오한올" userId="fd46be27-0d76-469c-a165-36125fe06403" providerId="ADAL" clId="{2D029F1A-E6FD-49CC-BFF8-9305EACA99B5}" dt="2024-03-06T13:39:14.517" v="10014" actId="6549"/>
          <ac:spMkLst>
            <pc:docMk/>
            <pc:sldMk cId="48521780" sldId="343"/>
            <ac:spMk id="22" creationId="{33F8E2FD-32F2-AB1C-0760-73F969DE0C20}"/>
          </ac:spMkLst>
        </pc:spChg>
        <pc:spChg chg="add mod">
          <ac:chgData name="오한올" userId="fd46be27-0d76-469c-a165-36125fe06403" providerId="ADAL" clId="{2D029F1A-E6FD-49CC-BFF8-9305EACA99B5}" dt="2024-03-06T13:31:29.540" v="9979" actId="20577"/>
          <ac:spMkLst>
            <pc:docMk/>
            <pc:sldMk cId="48521780" sldId="343"/>
            <ac:spMk id="23" creationId="{79FE75E7-3596-C06D-2FC3-CC81B59A5684}"/>
          </ac:spMkLst>
        </pc:spChg>
        <pc:spChg chg="add mod">
          <ac:chgData name="오한올" userId="fd46be27-0d76-469c-a165-36125fe06403" providerId="ADAL" clId="{2D029F1A-E6FD-49CC-BFF8-9305EACA99B5}" dt="2024-03-02T11:39:03.519" v="1648" actId="1076"/>
          <ac:spMkLst>
            <pc:docMk/>
            <pc:sldMk cId="48521780" sldId="343"/>
            <ac:spMk id="25" creationId="{09EB4F8D-1422-2860-43D9-26E4FFAB3AEF}"/>
          </ac:spMkLst>
        </pc:spChg>
        <pc:spChg chg="add mod">
          <ac:chgData name="오한올" userId="fd46be27-0d76-469c-a165-36125fe06403" providerId="ADAL" clId="{2D029F1A-E6FD-49CC-BFF8-9305EACA99B5}" dt="2024-03-02T11:39:03.519" v="1648" actId="1076"/>
          <ac:spMkLst>
            <pc:docMk/>
            <pc:sldMk cId="48521780" sldId="343"/>
            <ac:spMk id="26" creationId="{DC70B021-4DEA-7699-2A16-F8EE83FA304F}"/>
          </ac:spMkLst>
        </pc:spChg>
        <pc:spChg chg="add mod">
          <ac:chgData name="오한올" userId="fd46be27-0d76-469c-a165-36125fe06403" providerId="ADAL" clId="{2D029F1A-E6FD-49CC-BFF8-9305EACA99B5}" dt="2024-03-02T11:41:59.075" v="1753" actId="1076"/>
          <ac:spMkLst>
            <pc:docMk/>
            <pc:sldMk cId="48521780" sldId="343"/>
            <ac:spMk id="27" creationId="{7F8398F4-615D-DC8D-84BC-7B5B040D0326}"/>
          </ac:spMkLst>
        </pc:spChg>
        <pc:spChg chg="mod">
          <ac:chgData name="오한올" userId="fd46be27-0d76-469c-a165-36125fe06403" providerId="ADAL" clId="{2D029F1A-E6FD-49CC-BFF8-9305EACA99B5}" dt="2024-03-01T11:07:48.702" v="207" actId="20577"/>
          <ac:spMkLst>
            <pc:docMk/>
            <pc:sldMk cId="48521780" sldId="343"/>
            <ac:spMk id="112" creationId="{07A044E9-0A81-4F73-DBE1-8DA631B65EC2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13" creationId="{01935EAA-F015-2ED9-8556-7C7900B13A4E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14" creationId="{6DFBF438-5EBF-A085-8703-B8A0FBF271ED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15" creationId="{811F636B-2C4B-741E-DA38-4037F425ECF8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16" creationId="{96E3B0C7-818A-23C0-04CA-25E71BB1EFC2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17" creationId="{B7A7C197-E85A-C173-5125-56A1027B7F15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21" creationId="{C81E2E23-62E6-94D8-4A67-C25978EC7EE7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22" creationId="{D447DC3F-C8F9-2EA4-2CED-1850DBE54D73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25" creationId="{DAF192BA-F7B0-6977-F2AA-AA0E91F9C8E3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28" creationId="{7A27FC72-83B1-3543-0E10-25831EC1A08E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29" creationId="{6AE8F6E7-19ED-5716-4EC8-75F1EEBFEA9E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30" creationId="{DFFC4D52-590C-2622-E5AD-BE0B71FE719C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32" creationId="{D1170B35-6DF9-E73A-9B3C-B8FB9D8024A3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33" creationId="{7A898E06-330B-F281-41D0-EC2F3C00E9C7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34" creationId="{CED3F973-9815-71EE-3BF2-2A069C447F6B}"/>
          </ac:spMkLst>
        </pc:spChg>
        <pc:spChg chg="del">
          <ac:chgData name="오한올" userId="fd46be27-0d76-469c-a165-36125fe06403" providerId="ADAL" clId="{2D029F1A-E6FD-49CC-BFF8-9305EACA99B5}" dt="2024-03-01T11:08:02.802" v="211" actId="478"/>
          <ac:spMkLst>
            <pc:docMk/>
            <pc:sldMk cId="48521780" sldId="343"/>
            <ac:spMk id="135" creationId="{EE20F7A0-F4C6-ED4D-362C-EAB03648B11D}"/>
          </ac:spMkLst>
        </pc:spChg>
        <pc:picChg chg="add del mod">
          <ac:chgData name="오한올" userId="fd46be27-0d76-469c-a165-36125fe06403" providerId="ADAL" clId="{2D029F1A-E6FD-49CC-BFF8-9305EACA99B5}" dt="2024-03-01T11:44:09.059" v="495" actId="478"/>
          <ac:picMkLst>
            <pc:docMk/>
            <pc:sldMk cId="48521780" sldId="343"/>
            <ac:picMk id="6" creationId="{8A219CC8-295A-ABE1-CFB1-8DA84CE58733}"/>
          </ac:picMkLst>
        </pc:picChg>
        <pc:picChg chg="add del mod ord">
          <ac:chgData name="오한올" userId="fd46be27-0d76-469c-a165-36125fe06403" providerId="ADAL" clId="{2D029F1A-E6FD-49CC-BFF8-9305EACA99B5}" dt="2024-03-02T11:36:35.197" v="1609" actId="478"/>
          <ac:picMkLst>
            <pc:docMk/>
            <pc:sldMk cId="48521780" sldId="343"/>
            <ac:picMk id="7" creationId="{5F9A4573-76E7-FA02-115F-FFDD57F6BB19}"/>
          </ac:picMkLst>
        </pc:picChg>
        <pc:picChg chg="add del mod ord">
          <ac:chgData name="오한올" userId="fd46be27-0d76-469c-a165-36125fe06403" providerId="ADAL" clId="{2D029F1A-E6FD-49CC-BFF8-9305EACA99B5}" dt="2024-03-06T13:31:53.115" v="9985" actId="34136"/>
          <ac:picMkLst>
            <pc:docMk/>
            <pc:sldMk cId="48521780" sldId="343"/>
            <ac:picMk id="12" creationId="{D5AF66E5-6B9B-1990-E445-B9C8F4B6365F}"/>
          </ac:picMkLst>
        </pc:picChg>
        <pc:picChg chg="add del mod ord">
          <ac:chgData name="오한올" userId="fd46be27-0d76-469c-a165-36125fe06403" providerId="ADAL" clId="{2D029F1A-E6FD-49CC-BFF8-9305EACA99B5}" dt="2024-03-02T11:36:16.085" v="1602" actId="478"/>
          <ac:picMkLst>
            <pc:docMk/>
            <pc:sldMk cId="48521780" sldId="343"/>
            <ac:picMk id="20" creationId="{C9A387D2-E4B8-B5DE-B393-D21F23460FD8}"/>
          </ac:picMkLst>
        </pc:picChg>
        <pc:picChg chg="add del">
          <ac:chgData name="오한올" userId="fd46be27-0d76-469c-a165-36125fe06403" providerId="ADAL" clId="{2D029F1A-E6FD-49CC-BFF8-9305EACA99B5}" dt="2024-03-02T11:43:14.733" v="1759" actId="478"/>
          <ac:picMkLst>
            <pc:docMk/>
            <pc:sldMk cId="48521780" sldId="343"/>
            <ac:picMk id="1026" creationId="{A09E5DE7-595C-9B08-683A-2F951EA1CB95}"/>
          </ac:picMkLst>
        </pc:picChg>
        <pc:picChg chg="add del mod">
          <ac:chgData name="오한올" userId="fd46be27-0d76-469c-a165-36125fe06403" providerId="ADAL" clId="{2D029F1A-E6FD-49CC-BFF8-9305EACA99B5}" dt="2024-03-05T10:18:59.509" v="6598" actId="478"/>
          <ac:picMkLst>
            <pc:docMk/>
            <pc:sldMk cId="48521780" sldId="343"/>
            <ac:picMk id="1028" creationId="{A5EF12E7-D67D-E1CC-F745-F8EB74040A95}"/>
          </ac:picMkLst>
        </pc:picChg>
        <pc:cxnChg chg="add del">
          <ac:chgData name="오한올" userId="fd46be27-0d76-469c-a165-36125fe06403" providerId="ADAL" clId="{2D029F1A-E6FD-49CC-BFF8-9305EACA99B5}" dt="2024-03-01T11:08:18.950" v="215" actId="478"/>
          <ac:cxnSpMkLst>
            <pc:docMk/>
            <pc:sldMk cId="48521780" sldId="343"/>
            <ac:cxnSpMk id="4" creationId="{74276552-AC20-94EE-795E-DA0202DBDF62}"/>
          </ac:cxnSpMkLst>
        </pc:cxnChg>
        <pc:cxnChg chg="add del mod">
          <ac:chgData name="오한올" userId="fd46be27-0d76-469c-a165-36125fe06403" providerId="ADAL" clId="{2D029F1A-E6FD-49CC-BFF8-9305EACA99B5}" dt="2024-03-02T11:37:36.397" v="1614" actId="478"/>
          <ac:cxnSpMkLst>
            <pc:docMk/>
            <pc:sldMk cId="48521780" sldId="343"/>
            <ac:cxnSpMk id="9" creationId="{670DEE4F-0C71-E6D0-5598-40B0A4E68035}"/>
          </ac:cxnSpMkLst>
        </pc:cxnChg>
        <pc:cxnChg chg="add mod">
          <ac:chgData name="오한올" userId="fd46be27-0d76-469c-a165-36125fe06403" providerId="ADAL" clId="{2D029F1A-E6FD-49CC-BFF8-9305EACA99B5}" dt="2024-03-02T11:38:29.757" v="1629" actId="14100"/>
          <ac:cxnSpMkLst>
            <pc:docMk/>
            <pc:sldMk cId="48521780" sldId="343"/>
            <ac:cxnSpMk id="10" creationId="{BB9945BB-59FE-A9BA-6C3D-3DC061866D75}"/>
          </ac:cxnSpMkLst>
        </pc:cxnChg>
        <pc:cxnChg chg="add mod">
          <ac:chgData name="오한올" userId="fd46be27-0d76-469c-a165-36125fe06403" providerId="ADAL" clId="{2D029F1A-E6FD-49CC-BFF8-9305EACA99B5}" dt="2024-03-02T11:38:51.507" v="1647" actId="1076"/>
          <ac:cxnSpMkLst>
            <pc:docMk/>
            <pc:sldMk cId="48521780" sldId="343"/>
            <ac:cxnSpMk id="13" creationId="{CFF090F1-C48A-A969-7056-8E86C48229C1}"/>
          </ac:cxnSpMkLst>
        </pc:cxnChg>
      </pc:sldChg>
      <pc:sldChg chg="addSp delSp modSp add del mod ord modAnim modNotesTx">
        <pc:chgData name="오한올" userId="fd46be27-0d76-469c-a165-36125fe06403" providerId="ADAL" clId="{2D029F1A-E6FD-49CC-BFF8-9305EACA99B5}" dt="2024-03-07T12:38:08.532" v="10792" actId="47"/>
        <pc:sldMkLst>
          <pc:docMk/>
          <pc:sldMk cId="1587292312" sldId="344"/>
        </pc:sldMkLst>
        <pc:spChg chg="del">
          <ac:chgData name="오한올" userId="fd46be27-0d76-469c-a165-36125fe06403" providerId="ADAL" clId="{2D029F1A-E6FD-49CC-BFF8-9305EACA99B5}" dt="2024-03-01T11:46:24.427" v="576" actId="478"/>
          <ac:spMkLst>
            <pc:docMk/>
            <pc:sldMk cId="1587292312" sldId="344"/>
            <ac:spMk id="2" creationId="{D1C40EF9-51DF-2563-172B-11B592786514}"/>
          </ac:spMkLst>
        </pc:spChg>
        <pc:spChg chg="del">
          <ac:chgData name="오한올" userId="fd46be27-0d76-469c-a165-36125fe06403" providerId="ADAL" clId="{2D029F1A-E6FD-49CC-BFF8-9305EACA99B5}" dt="2024-03-01T11:46:24.427" v="576" actId="478"/>
          <ac:spMkLst>
            <pc:docMk/>
            <pc:sldMk cId="1587292312" sldId="344"/>
            <ac:spMk id="18" creationId="{0E5789FD-13CD-97E8-DDED-60A8BC40F7CB}"/>
          </ac:spMkLst>
        </pc:spChg>
        <pc:spChg chg="del">
          <ac:chgData name="오한올" userId="fd46be27-0d76-469c-a165-36125fe06403" providerId="ADAL" clId="{2D029F1A-E6FD-49CC-BFF8-9305EACA99B5}" dt="2024-03-01T11:46:24.427" v="576" actId="478"/>
          <ac:spMkLst>
            <pc:docMk/>
            <pc:sldMk cId="1587292312" sldId="344"/>
            <ac:spMk id="19" creationId="{192A5EBA-0B71-9ECB-5496-4591C27FD6DA}"/>
          </ac:spMkLst>
        </pc:spChg>
        <pc:spChg chg="add mod">
          <ac:chgData name="오한올" userId="fd46be27-0d76-469c-a165-36125fe06403" providerId="ADAL" clId="{2D029F1A-E6FD-49CC-BFF8-9305EACA99B5}" dt="2024-03-01T11:46:25.484" v="577"/>
          <ac:spMkLst>
            <pc:docMk/>
            <pc:sldMk cId="1587292312" sldId="344"/>
            <ac:spMk id="25" creationId="{85637DC9-86EB-B2D2-7988-E1A59C97C6BA}"/>
          </ac:spMkLst>
        </pc:spChg>
        <pc:spChg chg="add mod">
          <ac:chgData name="오한올" userId="fd46be27-0d76-469c-a165-36125fe06403" providerId="ADAL" clId="{2D029F1A-E6FD-49CC-BFF8-9305EACA99B5}" dt="2024-03-01T11:46:25.484" v="577"/>
          <ac:spMkLst>
            <pc:docMk/>
            <pc:sldMk cId="1587292312" sldId="344"/>
            <ac:spMk id="26" creationId="{B16AEB70-27FC-0A82-330B-F350B84F2C99}"/>
          </ac:spMkLst>
        </pc:spChg>
        <pc:spChg chg="add mod">
          <ac:chgData name="오한올" userId="fd46be27-0d76-469c-a165-36125fe06403" providerId="ADAL" clId="{2D029F1A-E6FD-49CC-BFF8-9305EACA99B5}" dt="2024-03-01T11:46:25.484" v="577"/>
          <ac:spMkLst>
            <pc:docMk/>
            <pc:sldMk cId="1587292312" sldId="344"/>
            <ac:spMk id="27" creationId="{CE8C9BBB-A985-FCC1-93F1-8B48DEDD67C5}"/>
          </ac:spMkLst>
        </pc:spChg>
        <pc:spChg chg="add mod">
          <ac:chgData name="오한올" userId="fd46be27-0d76-469c-a165-36125fe06403" providerId="ADAL" clId="{2D029F1A-E6FD-49CC-BFF8-9305EACA99B5}" dt="2024-03-01T11:47:47.912" v="603" actId="207"/>
          <ac:spMkLst>
            <pc:docMk/>
            <pc:sldMk cId="1587292312" sldId="344"/>
            <ac:spMk id="29" creationId="{D07FB365-0A64-B346-515A-1F201D74ED29}"/>
          </ac:spMkLst>
        </pc:spChg>
        <pc:picChg chg="add del mod modCrop">
          <ac:chgData name="오한올" userId="fd46be27-0d76-469c-a165-36125fe06403" providerId="ADAL" clId="{2D029F1A-E6FD-49CC-BFF8-9305EACA99B5}" dt="2024-03-01T11:44:55.462" v="518" actId="478"/>
          <ac:picMkLst>
            <pc:docMk/>
            <pc:sldMk cId="1587292312" sldId="344"/>
            <ac:picMk id="4" creationId="{F542D379-04F7-0C33-24B8-B046CFF42D0F}"/>
          </ac:picMkLst>
        </pc:picChg>
        <pc:picChg chg="del mod">
          <ac:chgData name="오한올" userId="fd46be27-0d76-469c-a165-36125fe06403" providerId="ADAL" clId="{2D029F1A-E6FD-49CC-BFF8-9305EACA99B5}" dt="2024-03-01T11:44:48.938" v="516" actId="478"/>
          <ac:picMkLst>
            <pc:docMk/>
            <pc:sldMk cId="1587292312" sldId="344"/>
            <ac:picMk id="6" creationId="{578C9009-5AE5-D5B8-5347-F81319152D6D}"/>
          </ac:picMkLst>
        </pc:picChg>
        <pc:picChg chg="add del mod">
          <ac:chgData name="오한올" userId="fd46be27-0d76-469c-a165-36125fe06403" providerId="ADAL" clId="{2D029F1A-E6FD-49CC-BFF8-9305EACA99B5}" dt="2024-03-01T11:42:56.503" v="472" actId="21"/>
          <ac:picMkLst>
            <pc:docMk/>
            <pc:sldMk cId="1587292312" sldId="344"/>
            <ac:picMk id="14" creationId="{C9A387D2-E4B8-B5DE-B393-D21F23460FD8}"/>
          </ac:picMkLst>
        </pc:picChg>
        <pc:picChg chg="add del mod">
          <ac:chgData name="오한올" userId="fd46be27-0d76-469c-a165-36125fe06403" providerId="ADAL" clId="{2D029F1A-E6FD-49CC-BFF8-9305EACA99B5}" dt="2024-03-01T11:44:18" v="499" actId="21"/>
          <ac:picMkLst>
            <pc:docMk/>
            <pc:sldMk cId="1587292312" sldId="344"/>
            <ac:picMk id="16" creationId="{9704062F-F59F-E3EB-A4D9-3E4E24A98B17}"/>
          </ac:picMkLst>
        </pc:picChg>
        <pc:picChg chg="add del mod">
          <ac:chgData name="오한올" userId="fd46be27-0d76-469c-a165-36125fe06403" providerId="ADAL" clId="{2D029F1A-E6FD-49CC-BFF8-9305EACA99B5}" dt="2024-03-01T11:42:19.788" v="460" actId="21"/>
          <ac:picMkLst>
            <pc:docMk/>
            <pc:sldMk cId="1587292312" sldId="344"/>
            <ac:picMk id="20" creationId="{93343C06-4E04-694E-BB84-34518D9DD5F0}"/>
          </ac:picMkLst>
        </pc:picChg>
        <pc:picChg chg="add mod ord">
          <ac:chgData name="오한올" userId="fd46be27-0d76-469c-a165-36125fe06403" providerId="ADAL" clId="{2D029F1A-E6FD-49CC-BFF8-9305EACA99B5}" dt="2024-03-02T10:43:12.978" v="872" actId="34135"/>
          <ac:picMkLst>
            <pc:docMk/>
            <pc:sldMk cId="1587292312" sldId="344"/>
            <ac:picMk id="21" creationId="{9704062F-F59F-E3EB-A4D9-3E4E24A98B17}"/>
          </ac:picMkLst>
        </pc:picChg>
        <pc:cxnChg chg="add mod">
          <ac:chgData name="오한올" userId="fd46be27-0d76-469c-a165-36125fe06403" providerId="ADAL" clId="{2D029F1A-E6FD-49CC-BFF8-9305EACA99B5}" dt="2024-03-02T10:51:04.576" v="1045"/>
          <ac:cxnSpMkLst>
            <pc:docMk/>
            <pc:sldMk cId="1587292312" sldId="344"/>
            <ac:cxnSpMk id="2" creationId="{50109EC9-BB58-EF51-81F9-A5181E36ABD7}"/>
          </ac:cxnSpMkLst>
        </pc:cxnChg>
        <pc:cxnChg chg="add mod">
          <ac:chgData name="오한올" userId="fd46be27-0d76-469c-a165-36125fe06403" providerId="ADAL" clId="{2D029F1A-E6FD-49CC-BFF8-9305EACA99B5}" dt="2024-03-02T10:51:04.576" v="1045"/>
          <ac:cxnSpMkLst>
            <pc:docMk/>
            <pc:sldMk cId="1587292312" sldId="344"/>
            <ac:cxnSpMk id="3" creationId="{5FC64D2A-AF53-C2B1-274D-EDBAAE690AAF}"/>
          </ac:cxnSpMkLst>
        </pc:cxnChg>
        <pc:cxnChg chg="add mod">
          <ac:chgData name="오한올" userId="fd46be27-0d76-469c-a165-36125fe06403" providerId="ADAL" clId="{2D029F1A-E6FD-49CC-BFF8-9305EACA99B5}" dt="2024-03-01T11:46:48.618" v="583" actId="1037"/>
          <ac:cxnSpMkLst>
            <pc:docMk/>
            <pc:sldMk cId="1587292312" sldId="344"/>
            <ac:cxnSpMk id="5" creationId="{5CFB214A-A237-4084-910A-1651953C2DA8}"/>
          </ac:cxnSpMkLst>
        </pc:cxnChg>
        <pc:cxnChg chg="del">
          <ac:chgData name="오한올" userId="fd46be27-0d76-469c-a165-36125fe06403" providerId="ADAL" clId="{2D029F1A-E6FD-49CC-BFF8-9305EACA99B5}" dt="2024-03-01T11:46:24.427" v="576" actId="478"/>
          <ac:cxnSpMkLst>
            <pc:docMk/>
            <pc:sldMk cId="1587292312" sldId="344"/>
            <ac:cxnSpMk id="9" creationId="{FB96FC41-0EFA-007B-D2F5-F39B6FDB11F6}"/>
          </ac:cxnSpMkLst>
        </pc:cxnChg>
        <pc:cxnChg chg="del">
          <ac:chgData name="오한올" userId="fd46be27-0d76-469c-a165-36125fe06403" providerId="ADAL" clId="{2D029F1A-E6FD-49CC-BFF8-9305EACA99B5}" dt="2024-03-01T11:46:24.427" v="576" actId="478"/>
          <ac:cxnSpMkLst>
            <pc:docMk/>
            <pc:sldMk cId="1587292312" sldId="344"/>
            <ac:cxnSpMk id="10" creationId="{91CC934F-E79B-2331-643F-70FC5F982349}"/>
          </ac:cxnSpMkLst>
        </pc:cxnChg>
        <pc:cxnChg chg="del">
          <ac:chgData name="오한올" userId="fd46be27-0d76-469c-a165-36125fe06403" providerId="ADAL" clId="{2D029F1A-E6FD-49CC-BFF8-9305EACA99B5}" dt="2024-03-01T11:46:24.427" v="576" actId="478"/>
          <ac:cxnSpMkLst>
            <pc:docMk/>
            <pc:sldMk cId="1587292312" sldId="344"/>
            <ac:cxnSpMk id="13" creationId="{5674E15F-8EB9-C823-2740-1923CDF47C66}"/>
          </ac:cxnSpMkLst>
        </pc:cxnChg>
        <pc:cxnChg chg="add del mod">
          <ac:chgData name="오한올" userId="fd46be27-0d76-469c-a165-36125fe06403" providerId="ADAL" clId="{2D029F1A-E6FD-49CC-BFF8-9305EACA99B5}" dt="2024-03-02T10:51:04.394" v="1044" actId="478"/>
          <ac:cxnSpMkLst>
            <pc:docMk/>
            <pc:sldMk cId="1587292312" sldId="344"/>
            <ac:cxnSpMk id="22" creationId="{43E81529-3A9A-1D61-7DE3-D1DD3E95F84C}"/>
          </ac:cxnSpMkLst>
        </pc:cxnChg>
        <pc:cxnChg chg="add mod">
          <ac:chgData name="오한올" userId="fd46be27-0d76-469c-a165-36125fe06403" providerId="ADAL" clId="{2D029F1A-E6FD-49CC-BFF8-9305EACA99B5}" dt="2024-03-01T11:46:25.484" v="577"/>
          <ac:cxnSpMkLst>
            <pc:docMk/>
            <pc:sldMk cId="1587292312" sldId="344"/>
            <ac:cxnSpMk id="23" creationId="{777C6F69-9389-474E-78AE-904AAF8D0766}"/>
          </ac:cxnSpMkLst>
        </pc:cxnChg>
        <pc:cxnChg chg="add del mod">
          <ac:chgData name="오한올" userId="fd46be27-0d76-469c-a165-36125fe06403" providerId="ADAL" clId="{2D029F1A-E6FD-49CC-BFF8-9305EACA99B5}" dt="2024-03-02T10:51:04.394" v="1044" actId="478"/>
          <ac:cxnSpMkLst>
            <pc:docMk/>
            <pc:sldMk cId="1587292312" sldId="344"/>
            <ac:cxnSpMk id="24" creationId="{E998ED66-9DCF-5095-9AD0-EA49298A1A59}"/>
          </ac:cxnSpMkLst>
        </pc:cxnChg>
      </pc:sldChg>
      <pc:sldChg chg="addSp delSp modSp add del mod modNotesTx">
        <pc:chgData name="오한올" userId="fd46be27-0d76-469c-a165-36125fe06403" providerId="ADAL" clId="{2D029F1A-E6FD-49CC-BFF8-9305EACA99B5}" dt="2024-03-07T12:20:29.834" v="10589" actId="47"/>
        <pc:sldMkLst>
          <pc:docMk/>
          <pc:sldMk cId="2076187383" sldId="345"/>
        </pc:sldMkLst>
        <pc:spChg chg="del">
          <ac:chgData name="오한올" userId="fd46be27-0d76-469c-a165-36125fe06403" providerId="ADAL" clId="{2D029F1A-E6FD-49CC-BFF8-9305EACA99B5}" dt="2024-03-02T11:07:26.311" v="1519" actId="478"/>
          <ac:spMkLst>
            <pc:docMk/>
            <pc:sldMk cId="2076187383" sldId="345"/>
            <ac:spMk id="2" creationId="{579CEF21-1FE1-7AB5-6CB9-43B9850C0F92}"/>
          </ac:spMkLst>
        </pc:spChg>
        <pc:spChg chg="add mod">
          <ac:chgData name="오한올" userId="fd46be27-0d76-469c-a165-36125fe06403" providerId="ADAL" clId="{2D029F1A-E6FD-49CC-BFF8-9305EACA99B5}" dt="2024-03-01T11:48:08.596" v="604"/>
          <ac:spMkLst>
            <pc:docMk/>
            <pc:sldMk cId="2076187383" sldId="345"/>
            <ac:spMk id="7" creationId="{EDEC96BA-22C4-FFC0-0C8A-8573886917A7}"/>
          </ac:spMkLst>
        </pc:spChg>
        <pc:spChg chg="add mod">
          <ac:chgData name="오한올" userId="fd46be27-0d76-469c-a165-36125fe06403" providerId="ADAL" clId="{2D029F1A-E6FD-49CC-BFF8-9305EACA99B5}" dt="2024-03-01T11:49:27.304" v="628" actId="207"/>
          <ac:spMkLst>
            <pc:docMk/>
            <pc:sldMk cId="2076187383" sldId="345"/>
            <ac:spMk id="17" creationId="{9B4A147F-A127-1978-F088-1CE669075EB5}"/>
          </ac:spMkLst>
        </pc:spChg>
        <pc:spChg chg="del">
          <ac:chgData name="오한올" userId="fd46be27-0d76-469c-a165-36125fe06403" providerId="ADAL" clId="{2D029F1A-E6FD-49CC-BFF8-9305EACA99B5}" dt="2024-03-02T11:07:22.509" v="1515" actId="478"/>
          <ac:spMkLst>
            <pc:docMk/>
            <pc:sldMk cId="2076187383" sldId="345"/>
            <ac:spMk id="18" creationId="{EC307C17-FF3D-57E2-EC7E-3C6B03A45B2C}"/>
          </ac:spMkLst>
        </pc:spChg>
        <pc:spChg chg="del">
          <ac:chgData name="오한올" userId="fd46be27-0d76-469c-a165-36125fe06403" providerId="ADAL" clId="{2D029F1A-E6FD-49CC-BFF8-9305EACA99B5}" dt="2024-03-02T11:07:17.792" v="1513" actId="478"/>
          <ac:spMkLst>
            <pc:docMk/>
            <pc:sldMk cId="2076187383" sldId="345"/>
            <ac:spMk id="19" creationId="{18C4E1DD-D850-46D3-F56C-1AAFA12DB33F}"/>
          </ac:spMkLst>
        </pc:spChg>
        <pc:spChg chg="add mod">
          <ac:chgData name="오한올" userId="fd46be27-0d76-469c-a165-36125fe06403" providerId="ADAL" clId="{2D029F1A-E6FD-49CC-BFF8-9305EACA99B5}" dt="2024-03-01T11:51:01.300" v="668" actId="1036"/>
          <ac:spMkLst>
            <pc:docMk/>
            <pc:sldMk cId="2076187383" sldId="345"/>
            <ac:spMk id="22" creationId="{320DD3DD-083D-DCA4-61FF-FF88C1EDA1CC}"/>
          </ac:spMkLst>
        </pc:spChg>
        <pc:picChg chg="del mod">
          <ac:chgData name="오한올" userId="fd46be27-0d76-469c-a165-36125fe06403" providerId="ADAL" clId="{2D029F1A-E6FD-49CC-BFF8-9305EACA99B5}" dt="2024-03-02T11:07:12.687" v="1510" actId="478"/>
          <ac:picMkLst>
            <pc:docMk/>
            <pc:sldMk cId="2076187383" sldId="345"/>
            <ac:picMk id="4" creationId="{62AE0519-ED94-4214-485E-D0F308BEB2D5}"/>
          </ac:picMkLst>
        </pc:picChg>
        <pc:picChg chg="add mod modCrop">
          <ac:chgData name="오한올" userId="fd46be27-0d76-469c-a165-36125fe06403" providerId="ADAL" clId="{2D029F1A-E6FD-49CC-BFF8-9305EACA99B5}" dt="2024-03-07T12:04:39.722" v="10389" actId="1076"/>
          <ac:picMkLst>
            <pc:docMk/>
            <pc:sldMk cId="2076187383" sldId="345"/>
            <ac:picMk id="4" creationId="{C5A9E3B4-CCDF-6864-BB8B-5348B72F5CB4}"/>
          </ac:picMkLst>
        </pc:picChg>
        <pc:picChg chg="add del mod">
          <ac:chgData name="오한올" userId="fd46be27-0d76-469c-a165-36125fe06403" providerId="ADAL" clId="{2D029F1A-E6FD-49CC-BFF8-9305EACA99B5}" dt="2024-03-02T11:06:58.906" v="1508" actId="478"/>
          <ac:picMkLst>
            <pc:docMk/>
            <pc:sldMk cId="2076187383" sldId="345"/>
            <ac:picMk id="6" creationId="{CB5550E9-BFF2-5BA0-A216-A16D63D092E8}"/>
          </ac:picMkLst>
        </pc:picChg>
        <pc:picChg chg="add del mod">
          <ac:chgData name="오한올" userId="fd46be27-0d76-469c-a165-36125fe06403" providerId="ADAL" clId="{2D029F1A-E6FD-49CC-BFF8-9305EACA99B5}" dt="2024-03-01T11:43:57.195" v="493" actId="21"/>
          <ac:picMkLst>
            <pc:docMk/>
            <pc:sldMk cId="2076187383" sldId="345"/>
            <ac:picMk id="14" creationId="{C9A387D2-E4B8-B5DE-B393-D21F23460FD8}"/>
          </ac:picMkLst>
        </pc:picChg>
        <pc:picChg chg="add del mod">
          <ac:chgData name="오한올" userId="fd46be27-0d76-469c-a165-36125fe06403" providerId="ADAL" clId="{2D029F1A-E6FD-49CC-BFF8-9305EACA99B5}" dt="2024-03-01T11:44:43.764" v="514" actId="21"/>
          <ac:picMkLst>
            <pc:docMk/>
            <pc:sldMk cId="2076187383" sldId="345"/>
            <ac:picMk id="16" creationId="{9704062F-F59F-E3EB-A4D9-3E4E24A98B17}"/>
          </ac:picMkLst>
        </pc:picChg>
        <pc:picChg chg="add del mod ord">
          <ac:chgData name="오한올" userId="fd46be27-0d76-469c-a165-36125fe06403" providerId="ADAL" clId="{2D029F1A-E6FD-49CC-BFF8-9305EACA99B5}" dt="2024-03-07T12:04:36.138" v="10388" actId="478"/>
          <ac:picMkLst>
            <pc:docMk/>
            <pc:sldMk cId="2076187383" sldId="345"/>
            <ac:picMk id="20" creationId="{93343C06-4E04-694E-BB84-34518D9DD5F0}"/>
          </ac:picMkLst>
        </pc:picChg>
        <pc:cxnChg chg="add mod">
          <ac:chgData name="오한올" userId="fd46be27-0d76-469c-a165-36125fe06403" providerId="ADAL" clId="{2D029F1A-E6FD-49CC-BFF8-9305EACA99B5}" dt="2024-03-01T11:48:08.596" v="604"/>
          <ac:cxnSpMkLst>
            <pc:docMk/>
            <pc:sldMk cId="2076187383" sldId="345"/>
            <ac:cxnSpMk id="3" creationId="{C33922A7-A81C-4372-B232-879447647194}"/>
          </ac:cxnSpMkLst>
        </pc:cxnChg>
        <pc:cxnChg chg="del">
          <ac:chgData name="오한올" userId="fd46be27-0d76-469c-a165-36125fe06403" providerId="ADAL" clId="{2D029F1A-E6FD-49CC-BFF8-9305EACA99B5}" dt="2024-03-02T11:07:14.614" v="1511" actId="478"/>
          <ac:cxnSpMkLst>
            <pc:docMk/>
            <pc:sldMk cId="2076187383" sldId="345"/>
            <ac:cxnSpMk id="5" creationId="{B320DE5C-1FB9-8EF8-3DE4-F4D337CF2D89}"/>
          </ac:cxnSpMkLst>
        </pc:cxnChg>
        <pc:cxnChg chg="del">
          <ac:chgData name="오한올" userId="fd46be27-0d76-469c-a165-36125fe06403" providerId="ADAL" clId="{2D029F1A-E6FD-49CC-BFF8-9305EACA99B5}" dt="2024-03-02T11:07:23.181" v="1516" actId="478"/>
          <ac:cxnSpMkLst>
            <pc:docMk/>
            <pc:sldMk cId="2076187383" sldId="345"/>
            <ac:cxnSpMk id="9" creationId="{A02D4F29-8280-A5A1-05C0-23DA02ECB3EF}"/>
          </ac:cxnSpMkLst>
        </pc:cxnChg>
        <pc:cxnChg chg="del">
          <ac:chgData name="오한올" userId="fd46be27-0d76-469c-a165-36125fe06403" providerId="ADAL" clId="{2D029F1A-E6FD-49CC-BFF8-9305EACA99B5}" dt="2024-03-02T11:07:20.646" v="1514" actId="478"/>
          <ac:cxnSpMkLst>
            <pc:docMk/>
            <pc:sldMk cId="2076187383" sldId="345"/>
            <ac:cxnSpMk id="10" creationId="{C527D946-3BBC-9BCA-4EB4-B1F63CB7D0EF}"/>
          </ac:cxnSpMkLst>
        </pc:cxnChg>
        <pc:cxnChg chg="add mod">
          <ac:chgData name="오한올" userId="fd46be27-0d76-469c-a165-36125fe06403" providerId="ADAL" clId="{2D029F1A-E6FD-49CC-BFF8-9305EACA99B5}" dt="2024-03-01T11:49:44.225" v="629" actId="14100"/>
          <ac:cxnSpMkLst>
            <pc:docMk/>
            <pc:sldMk cId="2076187383" sldId="345"/>
            <ac:cxnSpMk id="11" creationId="{EBBE3933-5EC2-35A3-BBA2-987A7EEDD3AA}"/>
          </ac:cxnSpMkLst>
        </pc:cxnChg>
        <pc:cxnChg chg="del">
          <ac:chgData name="오한올" userId="fd46be27-0d76-469c-a165-36125fe06403" providerId="ADAL" clId="{2D029F1A-E6FD-49CC-BFF8-9305EACA99B5}" dt="2024-03-02T11:07:16.709" v="1512" actId="478"/>
          <ac:cxnSpMkLst>
            <pc:docMk/>
            <pc:sldMk cId="2076187383" sldId="345"/>
            <ac:cxnSpMk id="13" creationId="{5DA0070C-0DCC-DB70-A8E8-F75541CD4EEB}"/>
          </ac:cxnSpMkLst>
        </pc:cxnChg>
      </pc:sldChg>
      <pc:sldChg chg="add del">
        <pc:chgData name="오한올" userId="fd46be27-0d76-469c-a165-36125fe06403" providerId="ADAL" clId="{2D029F1A-E6FD-49CC-BFF8-9305EACA99B5}" dt="2024-03-07T12:04:17.464" v="10382" actId="47"/>
        <pc:sldMkLst>
          <pc:docMk/>
          <pc:sldMk cId="1638563724" sldId="346"/>
        </pc:sldMkLst>
      </pc:sldChg>
      <pc:sldChg chg="addSp delSp modSp add mod">
        <pc:chgData name="오한올" userId="fd46be27-0d76-469c-a165-36125fe06403" providerId="ADAL" clId="{2D029F1A-E6FD-49CC-BFF8-9305EACA99B5}" dt="2024-03-10T13:40:21.831" v="17294" actId="20577"/>
        <pc:sldMkLst>
          <pc:docMk/>
          <pc:sldMk cId="3644562347" sldId="347"/>
        </pc:sldMkLst>
        <pc:spChg chg="add mod">
          <ac:chgData name="오한올" userId="fd46be27-0d76-469c-a165-36125fe06403" providerId="ADAL" clId="{2D029F1A-E6FD-49CC-BFF8-9305EACA99B5}" dt="2024-03-06T11:30:50.517" v="8010"/>
          <ac:spMkLst>
            <pc:docMk/>
            <pc:sldMk cId="3644562347" sldId="347"/>
            <ac:spMk id="3" creationId="{3AB87D45-49AF-0B42-86DF-88F3A539FEFD}"/>
          </ac:spMkLst>
        </pc:spChg>
        <pc:spChg chg="add del mod">
          <ac:chgData name="오한올" userId="fd46be27-0d76-469c-a165-36125fe06403" providerId="ADAL" clId="{2D029F1A-E6FD-49CC-BFF8-9305EACA99B5}" dt="2024-03-02T14:41:29.133" v="5872" actId="478"/>
          <ac:spMkLst>
            <pc:docMk/>
            <pc:sldMk cId="3644562347" sldId="347"/>
            <ac:spMk id="4" creationId="{FE9AE7E4-1F7E-8927-1F9B-9DE91C7DB03A}"/>
          </ac:spMkLst>
        </pc:spChg>
        <pc:spChg chg="mod">
          <ac:chgData name="오한올" userId="fd46be27-0d76-469c-a165-36125fe06403" providerId="ADAL" clId="{2D029F1A-E6FD-49CC-BFF8-9305EACA99B5}" dt="2024-03-07T12:42:00.763" v="10913" actId="20577"/>
          <ac:spMkLst>
            <pc:docMk/>
            <pc:sldMk cId="3644562347" sldId="347"/>
            <ac:spMk id="5" creationId="{0FD6A895-3DDA-F402-C5F1-269DED50540B}"/>
          </ac:spMkLst>
        </pc:spChg>
        <pc:spChg chg="mod">
          <ac:chgData name="오한올" userId="fd46be27-0d76-469c-a165-36125fe06403" providerId="ADAL" clId="{2D029F1A-E6FD-49CC-BFF8-9305EACA99B5}" dt="2024-03-07T12:41:57.673" v="10894"/>
          <ac:spMkLst>
            <pc:docMk/>
            <pc:sldMk cId="3644562347" sldId="347"/>
            <ac:spMk id="6" creationId="{69F3BFAC-EE54-8811-981F-4E27434DA939}"/>
          </ac:spMkLst>
        </pc:spChg>
        <pc:spChg chg="del mod">
          <ac:chgData name="오한올" userId="fd46be27-0d76-469c-a165-36125fe06403" providerId="ADAL" clId="{2D029F1A-E6FD-49CC-BFF8-9305EACA99B5}" dt="2024-03-07T12:41:57.454" v="10893" actId="478"/>
          <ac:spMkLst>
            <pc:docMk/>
            <pc:sldMk cId="3644562347" sldId="347"/>
            <ac:spMk id="112" creationId="{E2F0ACA2-BFD1-18F0-2DFD-14CC6ECD7BBB}"/>
          </ac:spMkLst>
        </pc:spChg>
        <pc:spChg chg="del">
          <ac:chgData name="오한올" userId="fd46be27-0d76-469c-a165-36125fe06403" providerId="ADAL" clId="{2D029F1A-E6FD-49CC-BFF8-9305EACA99B5}" dt="2024-03-07T12:41:57.454" v="10893" actId="478"/>
          <ac:spMkLst>
            <pc:docMk/>
            <pc:sldMk cId="3644562347" sldId="347"/>
            <ac:spMk id="118" creationId="{8440ED32-8769-7FB1-04F8-F723AC3D3A10}"/>
          </ac:spMkLst>
        </pc:spChg>
        <pc:grpChg chg="add mod">
          <ac:chgData name="오한올" userId="fd46be27-0d76-469c-a165-36125fe06403" providerId="ADAL" clId="{2D029F1A-E6FD-49CC-BFF8-9305EACA99B5}" dt="2024-03-07T12:41:57.673" v="10894"/>
          <ac:grpSpMkLst>
            <pc:docMk/>
            <pc:sldMk cId="3644562347" sldId="347"/>
            <ac:grpSpMk id="4" creationId="{9F7C23FE-92B8-AE34-4D60-0C3A2B33BBAA}"/>
          </ac:grpSpMkLst>
        </pc:grpChg>
        <pc:grpChg chg="del">
          <ac:chgData name="오한올" userId="fd46be27-0d76-469c-a165-36125fe06403" providerId="ADAL" clId="{2D029F1A-E6FD-49CC-BFF8-9305EACA99B5}" dt="2024-03-02T14:07:09.347" v="5077" actId="478"/>
          <ac:grpSpMkLst>
            <pc:docMk/>
            <pc:sldMk cId="3644562347" sldId="347"/>
            <ac:grpSpMk id="39" creationId="{229E5FDF-2707-8EFC-19FF-1019D4B81F26}"/>
          </ac:grpSpMkLst>
        </pc:grpChg>
        <pc:graphicFrameChg chg="add mod modGraphic">
          <ac:chgData name="오한올" userId="fd46be27-0d76-469c-a165-36125fe06403" providerId="ADAL" clId="{2D029F1A-E6FD-49CC-BFF8-9305EACA99B5}" dt="2024-03-10T13:40:21.831" v="17294" actId="20577"/>
          <ac:graphicFrameMkLst>
            <pc:docMk/>
            <pc:sldMk cId="3644562347" sldId="347"/>
            <ac:graphicFrameMk id="2" creationId="{755CA05E-618E-5F07-0FFB-23FE490C56F6}"/>
          </ac:graphicFrameMkLst>
        </pc:graphicFrameChg>
      </pc:sldChg>
      <pc:sldChg chg="addSp delSp modSp add del mod">
        <pc:chgData name="오한올" userId="fd46be27-0d76-469c-a165-36125fe06403" providerId="ADAL" clId="{2D029F1A-E6FD-49CC-BFF8-9305EACA99B5}" dt="2024-03-06T11:49:05.850" v="8013" actId="47"/>
        <pc:sldMkLst>
          <pc:docMk/>
          <pc:sldMk cId="578744695" sldId="348"/>
        </pc:sldMkLst>
        <pc:spChg chg="mod">
          <ac:chgData name="오한올" userId="fd46be27-0d76-469c-a165-36125fe06403" providerId="ADAL" clId="{2D029F1A-E6FD-49CC-BFF8-9305EACA99B5}" dt="2024-03-05T09:40:56.597" v="5968" actId="20577"/>
          <ac:spMkLst>
            <pc:docMk/>
            <pc:sldMk cId="578744695" sldId="348"/>
            <ac:spMk id="4" creationId="{03CFCF10-35BF-A783-E268-C92ED0E2BB41}"/>
          </ac:spMkLst>
        </pc:spChg>
        <pc:spChg chg="add del mod">
          <ac:chgData name="오한올" userId="fd46be27-0d76-469c-a165-36125fe06403" providerId="ADAL" clId="{2D029F1A-E6FD-49CC-BFF8-9305EACA99B5}" dt="2024-03-06T06:13:26.032" v="6706" actId="20577"/>
          <ac:spMkLst>
            <pc:docMk/>
            <pc:sldMk cId="578744695" sldId="348"/>
            <ac:spMk id="5" creationId="{BC8227DF-0927-7ACA-E089-6F6244579715}"/>
          </ac:spMkLst>
        </pc:spChg>
        <pc:spChg chg="del mod topLvl">
          <ac:chgData name="오한올" userId="fd46be27-0d76-469c-a165-36125fe06403" providerId="ADAL" clId="{2D029F1A-E6FD-49CC-BFF8-9305EACA99B5}" dt="2024-03-06T11:12:56.116" v="7793" actId="478"/>
          <ac:spMkLst>
            <pc:docMk/>
            <pc:sldMk cId="578744695" sldId="348"/>
            <ac:spMk id="6" creationId="{BAA684F3-3EE4-9F69-A834-1724631CB893}"/>
          </ac:spMkLst>
        </pc:spChg>
        <pc:spChg chg="del mod topLvl">
          <ac:chgData name="오한올" userId="fd46be27-0d76-469c-a165-36125fe06403" providerId="ADAL" clId="{2D029F1A-E6FD-49CC-BFF8-9305EACA99B5}" dt="2024-03-06T11:12:58.296" v="7794" actId="478"/>
          <ac:spMkLst>
            <pc:docMk/>
            <pc:sldMk cId="578744695" sldId="348"/>
            <ac:spMk id="7" creationId="{C29AC0CB-E9BB-7BA5-880B-D411FDBCB3E4}"/>
          </ac:spMkLst>
        </pc:spChg>
        <pc:spChg chg="mod">
          <ac:chgData name="오한올" userId="fd46be27-0d76-469c-a165-36125fe06403" providerId="ADAL" clId="{2D029F1A-E6FD-49CC-BFF8-9305EACA99B5}" dt="2024-03-05T09:42:50.522" v="6026" actId="20577"/>
          <ac:spMkLst>
            <pc:docMk/>
            <pc:sldMk cId="578744695" sldId="348"/>
            <ac:spMk id="8" creationId="{617E38B2-5117-A34A-A85F-0DB6EBDB6965}"/>
          </ac:spMkLst>
        </pc:spChg>
        <pc:spChg chg="mod">
          <ac:chgData name="오한올" userId="fd46be27-0d76-469c-a165-36125fe06403" providerId="ADAL" clId="{2D029F1A-E6FD-49CC-BFF8-9305EACA99B5}" dt="2024-03-06T11:12:58.556" v="7795"/>
          <ac:spMkLst>
            <pc:docMk/>
            <pc:sldMk cId="578744695" sldId="348"/>
            <ac:spMk id="10" creationId="{D0EEA39F-81A1-F8D9-4C07-184C3F4072A6}"/>
          </ac:spMkLst>
        </pc:spChg>
        <pc:spChg chg="mod">
          <ac:chgData name="오한올" userId="fd46be27-0d76-469c-a165-36125fe06403" providerId="ADAL" clId="{2D029F1A-E6FD-49CC-BFF8-9305EACA99B5}" dt="2024-03-06T11:12:58.556" v="7795"/>
          <ac:spMkLst>
            <pc:docMk/>
            <pc:sldMk cId="578744695" sldId="348"/>
            <ac:spMk id="11" creationId="{01AC9C8C-A95C-2785-91F3-E85B8947204A}"/>
          </ac:spMkLst>
        </pc:spChg>
        <pc:spChg chg="del">
          <ac:chgData name="오한올" userId="fd46be27-0d76-469c-a165-36125fe06403" providerId="ADAL" clId="{2D029F1A-E6FD-49CC-BFF8-9305EACA99B5}" dt="2024-03-06T11:12:50.096" v="7791" actId="478"/>
          <ac:spMkLst>
            <pc:docMk/>
            <pc:sldMk cId="578744695" sldId="348"/>
            <ac:spMk id="112" creationId="{121E93C4-0DBC-3344-AA3D-DCD54523D138}"/>
          </ac:spMkLst>
        </pc:spChg>
        <pc:spChg chg="del">
          <ac:chgData name="오한올" userId="fd46be27-0d76-469c-a165-36125fe06403" providerId="ADAL" clId="{2D029F1A-E6FD-49CC-BFF8-9305EACA99B5}" dt="2024-03-06T11:12:58.296" v="7794" actId="478"/>
          <ac:spMkLst>
            <pc:docMk/>
            <pc:sldMk cId="578744695" sldId="348"/>
            <ac:spMk id="118" creationId="{F7C09B1E-4021-854A-87BF-8EAB2CD76C26}"/>
          </ac:spMkLst>
        </pc:spChg>
        <pc:grpChg chg="add del mod">
          <ac:chgData name="오한올" userId="fd46be27-0d76-469c-a165-36125fe06403" providerId="ADAL" clId="{2D029F1A-E6FD-49CC-BFF8-9305EACA99B5}" dt="2024-03-06T11:12:56.116" v="7793" actId="478"/>
          <ac:grpSpMkLst>
            <pc:docMk/>
            <pc:sldMk cId="578744695" sldId="348"/>
            <ac:grpSpMk id="2" creationId="{196CCBAD-0E50-1C44-8817-B842A946D476}"/>
          </ac:grpSpMkLst>
        </pc:grpChg>
        <pc:grpChg chg="add mod">
          <ac:chgData name="오한올" userId="fd46be27-0d76-469c-a165-36125fe06403" providerId="ADAL" clId="{2D029F1A-E6FD-49CC-BFF8-9305EACA99B5}" dt="2024-03-06T11:12:58.556" v="7795"/>
          <ac:grpSpMkLst>
            <pc:docMk/>
            <pc:sldMk cId="578744695" sldId="348"/>
            <ac:grpSpMk id="9" creationId="{E353BEE4-5526-AC8B-F429-B60A3FCA37BA}"/>
          </ac:grpSpMkLst>
        </pc:grpChg>
      </pc:sldChg>
      <pc:sldChg chg="addSp delSp modSp add del mod">
        <pc:chgData name="오한올" userId="fd46be27-0d76-469c-a165-36125fe06403" providerId="ADAL" clId="{2D029F1A-E6FD-49CC-BFF8-9305EACA99B5}" dt="2024-03-06T12:28:59.289" v="8553" actId="47"/>
        <pc:sldMkLst>
          <pc:docMk/>
          <pc:sldMk cId="465222686" sldId="349"/>
        </pc:sldMkLst>
        <pc:spChg chg="add mod">
          <ac:chgData name="오한올" userId="fd46be27-0d76-469c-a165-36125fe06403" providerId="ADAL" clId="{2D029F1A-E6FD-49CC-BFF8-9305EACA99B5}" dt="2024-03-05T09:42:56.388" v="6028"/>
          <ac:spMkLst>
            <pc:docMk/>
            <pc:sldMk cId="465222686" sldId="349"/>
            <ac:spMk id="2" creationId="{16931E26-ACCB-5B2A-46C7-59398CC431A1}"/>
          </ac:spMkLst>
        </pc:spChg>
        <pc:spChg chg="mod">
          <ac:chgData name="오한올" userId="fd46be27-0d76-469c-a165-36125fe06403" providerId="ADAL" clId="{2D029F1A-E6FD-49CC-BFF8-9305EACA99B5}" dt="2024-03-05T09:55:16.234" v="6364" actId="1076"/>
          <ac:spMkLst>
            <pc:docMk/>
            <pc:sldMk cId="465222686" sldId="349"/>
            <ac:spMk id="4" creationId="{FD5607C7-AFAB-B5DC-7D90-D32A55EA619B}"/>
          </ac:spMkLst>
        </pc:spChg>
        <pc:spChg chg="del mod">
          <ac:chgData name="오한올" userId="fd46be27-0d76-469c-a165-36125fe06403" providerId="ADAL" clId="{2D029F1A-E6FD-49CC-BFF8-9305EACA99B5}" dt="2024-03-06T12:01:27.948" v="8370" actId="478"/>
          <ac:spMkLst>
            <pc:docMk/>
            <pc:sldMk cId="465222686" sldId="349"/>
            <ac:spMk id="5" creationId="{B4754DA5-5257-25A3-BA77-0B09C142F952}"/>
          </ac:spMkLst>
        </pc:spChg>
        <pc:spChg chg="del mod">
          <ac:chgData name="오한올" userId="fd46be27-0d76-469c-a165-36125fe06403" providerId="ADAL" clId="{2D029F1A-E6FD-49CC-BFF8-9305EACA99B5}" dt="2024-03-05T09:56:48.474" v="6400" actId="478"/>
          <ac:spMkLst>
            <pc:docMk/>
            <pc:sldMk cId="465222686" sldId="349"/>
            <ac:spMk id="6" creationId="{7029AAEE-22C0-F53C-43B5-CA660DCAB838}"/>
          </ac:spMkLst>
        </pc:spChg>
        <pc:spChg chg="mod">
          <ac:chgData name="오한올" userId="fd46be27-0d76-469c-a165-36125fe06403" providerId="ADAL" clId="{2D029F1A-E6FD-49CC-BFF8-9305EACA99B5}" dt="2024-03-06T11:13:02.301" v="7797"/>
          <ac:spMkLst>
            <pc:docMk/>
            <pc:sldMk cId="465222686" sldId="349"/>
            <ac:spMk id="7" creationId="{B5E2EA47-0A86-E176-863D-1C16BC136BB7}"/>
          </ac:spMkLst>
        </pc:spChg>
        <pc:spChg chg="del">
          <ac:chgData name="오한올" userId="fd46be27-0d76-469c-a165-36125fe06403" providerId="ADAL" clId="{2D029F1A-E6FD-49CC-BFF8-9305EACA99B5}" dt="2024-03-05T09:42:56.120" v="6027" actId="478"/>
          <ac:spMkLst>
            <pc:docMk/>
            <pc:sldMk cId="465222686" sldId="349"/>
            <ac:spMk id="8" creationId="{E825D593-6B43-EA7E-E097-C15FD14C721D}"/>
          </ac:spMkLst>
        </pc:spChg>
        <pc:spChg chg="mod">
          <ac:chgData name="오한올" userId="fd46be27-0d76-469c-a165-36125fe06403" providerId="ADAL" clId="{2D029F1A-E6FD-49CC-BFF8-9305EACA99B5}" dt="2024-03-06T11:13:02.301" v="7797"/>
          <ac:spMkLst>
            <pc:docMk/>
            <pc:sldMk cId="465222686" sldId="349"/>
            <ac:spMk id="8" creationId="{EF4C203A-A8BD-E192-A539-8C2AB39C4E17}"/>
          </ac:spMkLst>
        </pc:spChg>
        <pc:spChg chg="add del">
          <ac:chgData name="오한올" userId="fd46be27-0d76-469c-a165-36125fe06403" providerId="ADAL" clId="{2D029F1A-E6FD-49CC-BFF8-9305EACA99B5}" dt="2024-03-05T09:53:41.794" v="6281" actId="22"/>
          <ac:spMkLst>
            <pc:docMk/>
            <pc:sldMk cId="465222686" sldId="349"/>
            <ac:spMk id="9" creationId="{B45B8070-6F34-71D4-F24B-ADE22D55DF48}"/>
          </ac:spMkLst>
        </pc:spChg>
        <pc:spChg chg="add mod">
          <ac:chgData name="오한올" userId="fd46be27-0d76-469c-a165-36125fe06403" providerId="ADAL" clId="{2D029F1A-E6FD-49CC-BFF8-9305EACA99B5}" dt="2024-03-06T11:59:23.960" v="8369" actId="20577"/>
          <ac:spMkLst>
            <pc:docMk/>
            <pc:sldMk cId="465222686" sldId="349"/>
            <ac:spMk id="9" creationId="{DE53CA6B-1950-62C0-D927-0C9E19FCC120}"/>
          </ac:spMkLst>
        </pc:spChg>
        <pc:spChg chg="add mod">
          <ac:chgData name="오한올" userId="fd46be27-0d76-469c-a165-36125fe06403" providerId="ADAL" clId="{2D029F1A-E6FD-49CC-BFF8-9305EACA99B5}" dt="2024-03-06T12:02:30.951" v="8386" actId="14100"/>
          <ac:spMkLst>
            <pc:docMk/>
            <pc:sldMk cId="465222686" sldId="349"/>
            <ac:spMk id="10" creationId="{27B9D6F7-89F9-6A66-C65F-3096C9EE4D2B}"/>
          </ac:spMkLst>
        </pc:spChg>
        <pc:spChg chg="add del mod">
          <ac:chgData name="오한올" userId="fd46be27-0d76-469c-a165-36125fe06403" providerId="ADAL" clId="{2D029F1A-E6FD-49CC-BFF8-9305EACA99B5}" dt="2024-03-05T09:56:20.191" v="6386" actId="478"/>
          <ac:spMkLst>
            <pc:docMk/>
            <pc:sldMk cId="465222686" sldId="349"/>
            <ac:spMk id="11" creationId="{326F4831-14B2-CAF1-2BBD-FCF43DB2F17B}"/>
          </ac:spMkLst>
        </pc:spChg>
        <pc:spChg chg="add mod">
          <ac:chgData name="오한올" userId="fd46be27-0d76-469c-a165-36125fe06403" providerId="ADAL" clId="{2D029F1A-E6FD-49CC-BFF8-9305EACA99B5}" dt="2024-03-06T12:02:33.473" v="8387" actId="404"/>
          <ac:spMkLst>
            <pc:docMk/>
            <pc:sldMk cId="465222686" sldId="349"/>
            <ac:spMk id="12" creationId="{D08CD1A6-BC3E-1E55-4815-FFF9C055A65D}"/>
          </ac:spMkLst>
        </pc:spChg>
        <pc:spChg chg="del mod">
          <ac:chgData name="오한올" userId="fd46be27-0d76-469c-a165-36125fe06403" providerId="ADAL" clId="{2D029F1A-E6FD-49CC-BFF8-9305EACA99B5}" dt="2024-03-06T11:13:02.136" v="7796" actId="478"/>
          <ac:spMkLst>
            <pc:docMk/>
            <pc:sldMk cId="465222686" sldId="349"/>
            <ac:spMk id="112" creationId="{76ACFADB-EF69-3495-417E-7B232B992106}"/>
          </ac:spMkLst>
        </pc:spChg>
        <pc:spChg chg="del mod">
          <ac:chgData name="오한올" userId="fd46be27-0d76-469c-a165-36125fe06403" providerId="ADAL" clId="{2D029F1A-E6FD-49CC-BFF8-9305EACA99B5}" dt="2024-03-06T11:52:01.447" v="8104" actId="478"/>
          <ac:spMkLst>
            <pc:docMk/>
            <pc:sldMk cId="465222686" sldId="349"/>
            <ac:spMk id="115" creationId="{F3BC3F4D-A1FC-321A-7E2C-3874BF872BCA}"/>
          </ac:spMkLst>
        </pc:spChg>
        <pc:spChg chg="del">
          <ac:chgData name="오한올" userId="fd46be27-0d76-469c-a165-36125fe06403" providerId="ADAL" clId="{2D029F1A-E6FD-49CC-BFF8-9305EACA99B5}" dt="2024-03-06T11:13:02.136" v="7796" actId="478"/>
          <ac:spMkLst>
            <pc:docMk/>
            <pc:sldMk cId="465222686" sldId="349"/>
            <ac:spMk id="118" creationId="{C9CE9D45-2B50-BF55-BDD4-829754F0853F}"/>
          </ac:spMkLst>
        </pc:spChg>
        <pc:grpChg chg="add mod">
          <ac:chgData name="오한올" userId="fd46be27-0d76-469c-a165-36125fe06403" providerId="ADAL" clId="{2D029F1A-E6FD-49CC-BFF8-9305EACA99B5}" dt="2024-03-06T11:13:02.301" v="7797"/>
          <ac:grpSpMkLst>
            <pc:docMk/>
            <pc:sldMk cId="465222686" sldId="349"/>
            <ac:grpSpMk id="6" creationId="{C39F2BAF-1405-6A5F-4CBB-E05BED8B9101}"/>
          </ac:grpSpMkLst>
        </pc:grpChg>
        <pc:picChg chg="mod">
          <ac:chgData name="오한올" userId="fd46be27-0d76-469c-a165-36125fe06403" providerId="ADAL" clId="{2D029F1A-E6FD-49CC-BFF8-9305EACA99B5}" dt="2024-03-05T09:50:07.295" v="6101" actId="1076"/>
          <ac:picMkLst>
            <pc:docMk/>
            <pc:sldMk cId="465222686" sldId="349"/>
            <ac:picMk id="3" creationId="{2B84A483-2C5B-79C5-ED90-85B7BBBDBAB1}"/>
          </ac:picMkLst>
        </pc:picChg>
      </pc:sldChg>
      <pc:sldChg chg="delSp modSp add mod">
        <pc:chgData name="오한올" userId="fd46be27-0d76-469c-a165-36125fe06403" providerId="ADAL" clId="{2D029F1A-E6FD-49CC-BFF8-9305EACA99B5}" dt="2024-03-05T10:00:26.084" v="6414" actId="1076"/>
        <pc:sldMkLst>
          <pc:docMk/>
          <pc:sldMk cId="2823724114" sldId="350"/>
        </pc:sldMkLst>
        <pc:spChg chg="del">
          <ac:chgData name="오한올" userId="fd46be27-0d76-469c-a165-36125fe06403" providerId="ADAL" clId="{2D029F1A-E6FD-49CC-BFF8-9305EACA99B5}" dt="2024-03-05T09:41:34.797" v="5971" actId="478"/>
          <ac:spMkLst>
            <pc:docMk/>
            <pc:sldMk cId="2823724114" sldId="350"/>
            <ac:spMk id="4" creationId="{1E6BACB1-760F-840B-66F2-59F4EF032B03}"/>
          </ac:spMkLst>
        </pc:spChg>
        <pc:spChg chg="mod">
          <ac:chgData name="오한올" userId="fd46be27-0d76-469c-a165-36125fe06403" providerId="ADAL" clId="{2D029F1A-E6FD-49CC-BFF8-9305EACA99B5}" dt="2024-03-05T10:00:26.084" v="6414" actId="1076"/>
          <ac:spMkLst>
            <pc:docMk/>
            <pc:sldMk cId="2823724114" sldId="350"/>
            <ac:spMk id="79" creationId="{DA932E2F-EF86-B5C2-546C-D1875440D91E}"/>
          </ac:spMkLst>
        </pc:spChg>
        <pc:grpChg chg="del">
          <ac:chgData name="오한올" userId="fd46be27-0d76-469c-a165-36125fe06403" providerId="ADAL" clId="{2D029F1A-E6FD-49CC-BFF8-9305EACA99B5}" dt="2024-03-05T09:41:33.092" v="5970" actId="478"/>
          <ac:grpSpMkLst>
            <pc:docMk/>
            <pc:sldMk cId="2823724114" sldId="350"/>
            <ac:grpSpMk id="2" creationId="{451C41BE-6FD5-2944-8909-DC7C095132DE}"/>
          </ac:grpSpMkLst>
        </pc:grpChg>
        <pc:grpChg chg="del">
          <ac:chgData name="오한올" userId="fd46be27-0d76-469c-a165-36125fe06403" providerId="ADAL" clId="{2D029F1A-E6FD-49CC-BFF8-9305EACA99B5}" dt="2024-03-05T09:41:33.092" v="5970" actId="478"/>
          <ac:grpSpMkLst>
            <pc:docMk/>
            <pc:sldMk cId="2823724114" sldId="350"/>
            <ac:grpSpMk id="3" creationId="{F8A8B17E-663A-1E0A-C072-5D71F06B165E}"/>
          </ac:grpSpMkLst>
        </pc:grpChg>
        <pc:grpChg chg="del">
          <ac:chgData name="오한올" userId="fd46be27-0d76-469c-a165-36125fe06403" providerId="ADAL" clId="{2D029F1A-E6FD-49CC-BFF8-9305EACA99B5}" dt="2024-03-05T09:41:33.092" v="5970" actId="478"/>
          <ac:grpSpMkLst>
            <pc:docMk/>
            <pc:sldMk cId="2823724114" sldId="350"/>
            <ac:grpSpMk id="5" creationId="{59600810-5187-C62C-CB76-DCCD86A44C7F}"/>
          </ac:grpSpMkLst>
        </pc:grpChg>
        <pc:grpChg chg="del">
          <ac:chgData name="오한올" userId="fd46be27-0d76-469c-a165-36125fe06403" providerId="ADAL" clId="{2D029F1A-E6FD-49CC-BFF8-9305EACA99B5}" dt="2024-03-05T09:41:33.092" v="5970" actId="478"/>
          <ac:grpSpMkLst>
            <pc:docMk/>
            <pc:sldMk cId="2823724114" sldId="350"/>
            <ac:grpSpMk id="30" creationId="{9CC49E70-F952-6B2E-FB49-18990F94F1DB}"/>
          </ac:grpSpMkLst>
        </pc:grpChg>
        <pc:grpChg chg="del">
          <ac:chgData name="오한올" userId="fd46be27-0d76-469c-a165-36125fe06403" providerId="ADAL" clId="{2D029F1A-E6FD-49CC-BFF8-9305EACA99B5}" dt="2024-03-05T09:41:33.092" v="5970" actId="478"/>
          <ac:grpSpMkLst>
            <pc:docMk/>
            <pc:sldMk cId="2823724114" sldId="350"/>
            <ac:grpSpMk id="37" creationId="{F9BEAE09-8F1D-CDEC-8EA1-726CEBB11E0A}"/>
          </ac:grpSpMkLst>
        </pc:grpChg>
        <pc:grpChg chg="del">
          <ac:chgData name="오한올" userId="fd46be27-0d76-469c-a165-36125fe06403" providerId="ADAL" clId="{2D029F1A-E6FD-49CC-BFF8-9305EACA99B5}" dt="2024-03-05T09:41:33.092" v="5970" actId="478"/>
          <ac:grpSpMkLst>
            <pc:docMk/>
            <pc:sldMk cId="2823724114" sldId="350"/>
            <ac:grpSpMk id="44" creationId="{42D7C0F3-4620-A8D1-C517-B299AB4ACB76}"/>
          </ac:grpSpMkLst>
        </pc:grpChg>
      </pc:sldChg>
      <pc:sldChg chg="addSp delSp modSp add mod addAnim delAnim modAnim">
        <pc:chgData name="오한올" userId="fd46be27-0d76-469c-a165-36125fe06403" providerId="ADAL" clId="{2D029F1A-E6FD-49CC-BFF8-9305EACA99B5}" dt="2024-03-10T14:08:02.157" v="17424"/>
        <pc:sldMkLst>
          <pc:docMk/>
          <pc:sldMk cId="2167112691" sldId="352"/>
        </pc:sldMkLst>
        <pc:spChg chg="add del mod">
          <ac:chgData name="오한올" userId="fd46be27-0d76-469c-a165-36125fe06403" providerId="ADAL" clId="{2D029F1A-E6FD-49CC-BFF8-9305EACA99B5}" dt="2024-03-10T11:33:52.318" v="15941" actId="478"/>
          <ac:spMkLst>
            <pc:docMk/>
            <pc:sldMk cId="2167112691" sldId="352"/>
            <ac:spMk id="2" creationId="{2E995330-63D4-0CC9-EA75-21CE8C399BD5}"/>
          </ac:spMkLst>
        </pc:spChg>
        <pc:spChg chg="del">
          <ac:chgData name="오한올" userId="fd46be27-0d76-469c-a165-36125fe06403" providerId="ADAL" clId="{2D029F1A-E6FD-49CC-BFF8-9305EACA99B5}" dt="2024-03-05T10:09:45.954" v="6424" actId="478"/>
          <ac:spMkLst>
            <pc:docMk/>
            <pc:sldMk cId="2167112691" sldId="352"/>
            <ac:spMk id="2" creationId="{F89B0549-16BC-5A3A-84B6-F704DC44F6E6}"/>
          </ac:spMkLst>
        </pc:spChg>
        <pc:spChg chg="add mod">
          <ac:chgData name="오한올" userId="fd46be27-0d76-469c-a165-36125fe06403" providerId="ADAL" clId="{2D029F1A-E6FD-49CC-BFF8-9305EACA99B5}" dt="2024-03-05T10:10:02.557" v="6450" actId="20577"/>
          <ac:spMkLst>
            <pc:docMk/>
            <pc:sldMk cId="2167112691" sldId="352"/>
            <ac:spMk id="3" creationId="{0C06E5D2-2743-EC57-15F9-82AAAF17FDEB}"/>
          </ac:spMkLst>
        </pc:spChg>
        <pc:spChg chg="add mod">
          <ac:chgData name="오한올" userId="fd46be27-0d76-469c-a165-36125fe06403" providerId="ADAL" clId="{2D029F1A-E6FD-49CC-BFF8-9305EACA99B5}" dt="2024-03-10T13:16:42.181" v="17040" actId="13926"/>
          <ac:spMkLst>
            <pc:docMk/>
            <pc:sldMk cId="2167112691" sldId="352"/>
            <ac:spMk id="4" creationId="{17C7D3B7-D118-B9B5-AFF6-DDFAF72C0A05}"/>
          </ac:spMkLst>
        </pc:spChg>
        <pc:spChg chg="mod">
          <ac:chgData name="오한올" userId="fd46be27-0d76-469c-a165-36125fe06403" providerId="ADAL" clId="{2D029F1A-E6FD-49CC-BFF8-9305EACA99B5}" dt="2024-03-07T11:23:37.510" v="10263"/>
          <ac:spMkLst>
            <pc:docMk/>
            <pc:sldMk cId="2167112691" sldId="352"/>
            <ac:spMk id="5" creationId="{E0652D5A-9E02-5DCC-E044-652D40DD7266}"/>
          </ac:spMkLst>
        </pc:spChg>
        <pc:spChg chg="del mod">
          <ac:chgData name="오한올" userId="fd46be27-0d76-469c-a165-36125fe06403" providerId="ADAL" clId="{2D029F1A-E6FD-49CC-BFF8-9305EACA99B5}" dt="2024-03-05T10:11:12.099" v="6459" actId="478"/>
          <ac:spMkLst>
            <pc:docMk/>
            <pc:sldMk cId="2167112691" sldId="352"/>
            <ac:spMk id="5" creationId="{F13CECB2-523F-E8EE-A24E-B0E27A88BC85}"/>
          </ac:spMkLst>
        </pc:spChg>
        <pc:spChg chg="mod">
          <ac:chgData name="오한올" userId="fd46be27-0d76-469c-a165-36125fe06403" providerId="ADAL" clId="{2D029F1A-E6FD-49CC-BFF8-9305EACA99B5}" dt="2024-03-07T11:23:37.510" v="10263"/>
          <ac:spMkLst>
            <pc:docMk/>
            <pc:sldMk cId="2167112691" sldId="352"/>
            <ac:spMk id="7" creationId="{AC6CE846-B938-83D3-D94F-3F6D2A349C16}"/>
          </ac:spMkLst>
        </pc:spChg>
        <pc:spChg chg="add del mod">
          <ac:chgData name="오한올" userId="fd46be27-0d76-469c-a165-36125fe06403" providerId="ADAL" clId="{2D029F1A-E6FD-49CC-BFF8-9305EACA99B5}" dt="2024-03-10T10:13:45.989" v="14896" actId="478"/>
          <ac:spMkLst>
            <pc:docMk/>
            <pc:sldMk cId="2167112691" sldId="352"/>
            <ac:spMk id="7" creationId="{EE2695BA-93CB-720F-CB94-A21CE2C16744}"/>
          </ac:spMkLst>
        </pc:spChg>
        <pc:spChg chg="add mod">
          <ac:chgData name="오한올" userId="fd46be27-0d76-469c-a165-36125fe06403" providerId="ADAL" clId="{2D029F1A-E6FD-49CC-BFF8-9305EACA99B5}" dt="2024-03-10T10:20:44.638" v="15369" actId="20577"/>
          <ac:spMkLst>
            <pc:docMk/>
            <pc:sldMk cId="2167112691" sldId="352"/>
            <ac:spMk id="10" creationId="{EA841161-5A8B-F39C-2B8F-9641354A2942}"/>
          </ac:spMkLst>
        </pc:spChg>
        <pc:spChg chg="add del mod topLvl">
          <ac:chgData name="오한올" userId="fd46be27-0d76-469c-a165-36125fe06403" providerId="ADAL" clId="{2D029F1A-E6FD-49CC-BFF8-9305EACA99B5}" dt="2024-03-07T12:14:30.521" v="10541" actId="478"/>
          <ac:spMkLst>
            <pc:docMk/>
            <pc:sldMk cId="2167112691" sldId="352"/>
            <ac:spMk id="10" creationId="{FAA4448F-7533-8038-D05B-FBAE917CE9FE}"/>
          </ac:spMkLst>
        </pc:spChg>
        <pc:spChg chg="mod">
          <ac:chgData name="오한올" userId="fd46be27-0d76-469c-a165-36125fe06403" providerId="ADAL" clId="{2D029F1A-E6FD-49CC-BFF8-9305EACA99B5}" dt="2024-03-10T11:47:34.680" v="16393" actId="947"/>
          <ac:spMkLst>
            <pc:docMk/>
            <pc:sldMk cId="2167112691" sldId="352"/>
            <ac:spMk id="11" creationId="{18777A77-530E-9625-707F-A72B8E59E595}"/>
          </ac:spMkLst>
        </pc:spChg>
        <pc:spChg chg="mod">
          <ac:chgData name="오한올" userId="fd46be27-0d76-469c-a165-36125fe06403" providerId="ADAL" clId="{2D029F1A-E6FD-49CC-BFF8-9305EACA99B5}" dt="2024-03-07T11:23:41.959" v="10265"/>
          <ac:spMkLst>
            <pc:docMk/>
            <pc:sldMk cId="2167112691" sldId="352"/>
            <ac:spMk id="12" creationId="{97361FB5-3464-D53C-6660-5ED50E407391}"/>
          </ac:spMkLst>
        </pc:spChg>
        <pc:spChg chg="add del mod">
          <ac:chgData name="오한올" userId="fd46be27-0d76-469c-a165-36125fe06403" providerId="ADAL" clId="{2D029F1A-E6FD-49CC-BFF8-9305EACA99B5}" dt="2024-03-10T11:45:59.754" v="16384" actId="478"/>
          <ac:spMkLst>
            <pc:docMk/>
            <pc:sldMk cId="2167112691" sldId="352"/>
            <ac:spMk id="13" creationId="{977DF00A-D65E-0F34-78D6-FDD8EA07CF63}"/>
          </ac:spMkLst>
        </pc:spChg>
        <pc:spChg chg="add del mod topLvl">
          <ac:chgData name="오한올" userId="fd46be27-0d76-469c-a165-36125fe06403" providerId="ADAL" clId="{2D029F1A-E6FD-49CC-BFF8-9305EACA99B5}" dt="2024-03-10T07:26:29.621" v="13848" actId="478"/>
          <ac:spMkLst>
            <pc:docMk/>
            <pc:sldMk cId="2167112691" sldId="352"/>
            <ac:spMk id="14" creationId="{E724A81A-EB69-9899-4D5B-68368E861073}"/>
          </ac:spMkLst>
        </pc:spChg>
        <pc:spChg chg="mod">
          <ac:chgData name="오한올" userId="fd46be27-0d76-469c-a165-36125fe06403" providerId="ADAL" clId="{2D029F1A-E6FD-49CC-BFF8-9305EACA99B5}" dt="2024-03-10T11:48:04.614" v="16400"/>
          <ac:spMkLst>
            <pc:docMk/>
            <pc:sldMk cId="2167112691" sldId="352"/>
            <ac:spMk id="15" creationId="{2F9F14A3-5782-7E04-B1DE-59A1343ECC21}"/>
          </ac:spMkLst>
        </pc:spChg>
        <pc:spChg chg="mod">
          <ac:chgData name="오한올" userId="fd46be27-0d76-469c-a165-36125fe06403" providerId="ADAL" clId="{2D029F1A-E6FD-49CC-BFF8-9305EACA99B5}" dt="2024-03-10T11:48:04.614" v="16400"/>
          <ac:spMkLst>
            <pc:docMk/>
            <pc:sldMk cId="2167112691" sldId="352"/>
            <ac:spMk id="16" creationId="{19939FB1-3720-DF78-68B2-CFF9896BDF73}"/>
          </ac:spMkLst>
        </pc:spChg>
        <pc:spChg chg="add del">
          <ac:chgData name="오한올" userId="fd46be27-0d76-469c-a165-36125fe06403" providerId="ADAL" clId="{2D029F1A-E6FD-49CC-BFF8-9305EACA99B5}" dt="2024-03-07T11:40:23.579" v="10303" actId="22"/>
          <ac:spMkLst>
            <pc:docMk/>
            <pc:sldMk cId="2167112691" sldId="352"/>
            <ac:spMk id="16" creationId="{851A95CA-6C02-1F3E-ED91-1DDF42BA57AA}"/>
          </ac:spMkLst>
        </pc:spChg>
        <pc:spChg chg="add del">
          <ac:chgData name="오한올" userId="fd46be27-0d76-469c-a165-36125fe06403" providerId="ADAL" clId="{2D029F1A-E6FD-49CC-BFF8-9305EACA99B5}" dt="2024-03-07T11:40:29.142" v="10307" actId="22"/>
          <ac:spMkLst>
            <pc:docMk/>
            <pc:sldMk cId="2167112691" sldId="352"/>
            <ac:spMk id="18" creationId="{554EF3B4-7E0E-382F-62DB-6024D1530C42}"/>
          </ac:spMkLst>
        </pc:spChg>
        <pc:spChg chg="add del mod">
          <ac:chgData name="오한올" userId="fd46be27-0d76-469c-a165-36125fe06403" providerId="ADAL" clId="{2D029F1A-E6FD-49CC-BFF8-9305EACA99B5}" dt="2024-03-10T10:07:50.708" v="14471" actId="478"/>
          <ac:spMkLst>
            <pc:docMk/>
            <pc:sldMk cId="2167112691" sldId="352"/>
            <ac:spMk id="20" creationId="{0395AE47-5F4F-ACEE-9328-23FBE05227AF}"/>
          </ac:spMkLst>
        </pc:spChg>
        <pc:spChg chg="add del">
          <ac:chgData name="오한올" userId="fd46be27-0d76-469c-a165-36125fe06403" providerId="ADAL" clId="{2D029F1A-E6FD-49CC-BFF8-9305EACA99B5}" dt="2024-03-06T13:44:08.612" v="10204" actId="22"/>
          <ac:spMkLst>
            <pc:docMk/>
            <pc:sldMk cId="2167112691" sldId="352"/>
            <ac:spMk id="22" creationId="{42391A5D-9626-1B33-1ACF-92BE23DF8F89}"/>
          </ac:spMkLst>
        </pc:spChg>
        <pc:spChg chg="add del mod">
          <ac:chgData name="오한올" userId="fd46be27-0d76-469c-a165-36125fe06403" providerId="ADAL" clId="{2D029F1A-E6FD-49CC-BFF8-9305EACA99B5}" dt="2024-03-07T11:40:49.825" v="10317" actId="22"/>
          <ac:spMkLst>
            <pc:docMk/>
            <pc:sldMk cId="2167112691" sldId="352"/>
            <ac:spMk id="22" creationId="{F954A65B-36F8-D19B-B51D-731958A3B6BB}"/>
          </ac:spMkLst>
        </pc:spChg>
        <pc:spChg chg="add del mod">
          <ac:chgData name="오한올" userId="fd46be27-0d76-469c-a165-36125fe06403" providerId="ADAL" clId="{2D029F1A-E6FD-49CC-BFF8-9305EACA99B5}" dt="2024-03-07T12:02:48.207" v="10332" actId="478"/>
          <ac:spMkLst>
            <pc:docMk/>
            <pc:sldMk cId="2167112691" sldId="352"/>
            <ac:spMk id="24" creationId="{DC1018C5-5AA0-6A68-E76D-6CD0CE8253ED}"/>
          </ac:spMkLst>
        </pc:spChg>
        <pc:spChg chg="add del">
          <ac:chgData name="오한올" userId="fd46be27-0d76-469c-a165-36125fe06403" providerId="ADAL" clId="{2D029F1A-E6FD-49CC-BFF8-9305EACA99B5}" dt="2024-03-07T11:40:53.171" v="10319" actId="22"/>
          <ac:spMkLst>
            <pc:docMk/>
            <pc:sldMk cId="2167112691" sldId="352"/>
            <ac:spMk id="26" creationId="{2E22DB12-673B-119A-6070-32B201AF1FD8}"/>
          </ac:spMkLst>
        </pc:spChg>
        <pc:spChg chg="add mod">
          <ac:chgData name="오한올" userId="fd46be27-0d76-469c-a165-36125fe06403" providerId="ADAL" clId="{2D029F1A-E6FD-49CC-BFF8-9305EACA99B5}" dt="2024-03-10T10:14:31.540" v="14915" actId="1036"/>
          <ac:spMkLst>
            <pc:docMk/>
            <pc:sldMk cId="2167112691" sldId="352"/>
            <ac:spMk id="26" creationId="{3A889D92-73BC-E6C3-DD02-03F4C5BC9A22}"/>
          </ac:spMkLst>
        </pc:spChg>
        <pc:spChg chg="add del mod">
          <ac:chgData name="오한올" userId="fd46be27-0d76-469c-a165-36125fe06403" providerId="ADAL" clId="{2D029F1A-E6FD-49CC-BFF8-9305EACA99B5}" dt="2024-03-10T10:07:52.838" v="14472" actId="478"/>
          <ac:spMkLst>
            <pc:docMk/>
            <pc:sldMk cId="2167112691" sldId="352"/>
            <ac:spMk id="27" creationId="{38EC1861-9DB6-680D-4227-813C6398F7C9}"/>
          </ac:spMkLst>
        </pc:spChg>
        <pc:spChg chg="add del mod">
          <ac:chgData name="오한올" userId="fd46be27-0d76-469c-a165-36125fe06403" providerId="ADAL" clId="{2D029F1A-E6FD-49CC-BFF8-9305EACA99B5}" dt="2024-03-10T07:26:27.943" v="13847" actId="478"/>
          <ac:spMkLst>
            <pc:docMk/>
            <pc:sldMk cId="2167112691" sldId="352"/>
            <ac:spMk id="28" creationId="{F0E48EA4-9F37-2879-F3A9-254974A8FF89}"/>
          </ac:spMkLst>
        </pc:spChg>
        <pc:spChg chg="add del mod">
          <ac:chgData name="오한올" userId="fd46be27-0d76-469c-a165-36125fe06403" providerId="ADAL" clId="{2D029F1A-E6FD-49CC-BFF8-9305EACA99B5}" dt="2024-03-10T10:14:31.540" v="14915" actId="1036"/>
          <ac:spMkLst>
            <pc:docMk/>
            <pc:sldMk cId="2167112691" sldId="352"/>
            <ac:spMk id="34" creationId="{1D7EF5EE-F778-8784-A094-D61923CA24C6}"/>
          </ac:spMkLst>
        </pc:spChg>
        <pc:spChg chg="add del mod">
          <ac:chgData name="오한올" userId="fd46be27-0d76-469c-a165-36125fe06403" providerId="ADAL" clId="{2D029F1A-E6FD-49CC-BFF8-9305EACA99B5}" dt="2024-03-10T11:33:56.738" v="15942" actId="478"/>
          <ac:spMkLst>
            <pc:docMk/>
            <pc:sldMk cId="2167112691" sldId="352"/>
            <ac:spMk id="35" creationId="{4066E8AA-3F92-EAE0-0642-94E17BB2A50A}"/>
          </ac:spMkLst>
        </pc:spChg>
        <pc:spChg chg="del mod">
          <ac:chgData name="오한올" userId="fd46be27-0d76-469c-a165-36125fe06403" providerId="ADAL" clId="{2D029F1A-E6FD-49CC-BFF8-9305EACA99B5}" dt="2024-03-07T11:23:41.669" v="10264" actId="478"/>
          <ac:spMkLst>
            <pc:docMk/>
            <pc:sldMk cId="2167112691" sldId="352"/>
            <ac:spMk id="112" creationId="{B373EEA5-3105-F311-2C5D-BB8C2B78376D}"/>
          </ac:spMkLst>
        </pc:spChg>
        <pc:spChg chg="del">
          <ac:chgData name="오한올" userId="fd46be27-0d76-469c-a165-36125fe06403" providerId="ADAL" clId="{2D029F1A-E6FD-49CC-BFF8-9305EACA99B5}" dt="2024-03-05T10:10:07.528" v="6451" actId="478"/>
          <ac:spMkLst>
            <pc:docMk/>
            <pc:sldMk cId="2167112691" sldId="352"/>
            <ac:spMk id="115" creationId="{F64F9717-9A4D-0D6D-D607-F6680AC9D16E}"/>
          </ac:spMkLst>
        </pc:spChg>
        <pc:spChg chg="del">
          <ac:chgData name="오한올" userId="fd46be27-0d76-469c-a165-36125fe06403" providerId="ADAL" clId="{2D029F1A-E6FD-49CC-BFF8-9305EACA99B5}" dt="2024-03-07T11:23:41.669" v="10264" actId="478"/>
          <ac:spMkLst>
            <pc:docMk/>
            <pc:sldMk cId="2167112691" sldId="352"/>
            <ac:spMk id="118" creationId="{FA1EFB7F-73EB-9204-E325-9B297EC22B44}"/>
          </ac:spMkLst>
        </pc:spChg>
        <pc:grpChg chg="add mod">
          <ac:chgData name="오한올" userId="fd46be27-0d76-469c-a165-36125fe06403" providerId="ADAL" clId="{2D029F1A-E6FD-49CC-BFF8-9305EACA99B5}" dt="2024-03-07T11:23:37.510" v="10263"/>
          <ac:grpSpMkLst>
            <pc:docMk/>
            <pc:sldMk cId="2167112691" sldId="352"/>
            <ac:grpSpMk id="2" creationId="{83800F25-3A80-056F-E261-1DD4DC10C86A}"/>
          </ac:grpSpMkLst>
        </pc:grpChg>
        <pc:grpChg chg="add del mod">
          <ac:chgData name="오한올" userId="fd46be27-0d76-469c-a165-36125fe06403" providerId="ADAL" clId="{2D029F1A-E6FD-49CC-BFF8-9305EACA99B5}" dt="2024-03-10T11:48:04.458" v="16399" actId="478"/>
          <ac:grpSpMkLst>
            <pc:docMk/>
            <pc:sldMk cId="2167112691" sldId="352"/>
            <ac:grpSpMk id="8" creationId="{8A24D95C-9AB3-3123-F837-A8307BF01B93}"/>
          </ac:grpSpMkLst>
        </pc:grpChg>
        <pc:grpChg chg="add mod">
          <ac:chgData name="오한올" userId="fd46be27-0d76-469c-a165-36125fe06403" providerId="ADAL" clId="{2D029F1A-E6FD-49CC-BFF8-9305EACA99B5}" dt="2024-03-10T11:48:04.614" v="16400"/>
          <ac:grpSpMkLst>
            <pc:docMk/>
            <pc:sldMk cId="2167112691" sldId="352"/>
            <ac:grpSpMk id="14" creationId="{57235C1E-FFD2-8CC1-807F-4BDDE3FFE0C3}"/>
          </ac:grpSpMkLst>
        </pc:grpChg>
        <pc:grpChg chg="add del mod">
          <ac:chgData name="오한올" userId="fd46be27-0d76-469c-a165-36125fe06403" providerId="ADAL" clId="{2D029F1A-E6FD-49CC-BFF8-9305EACA99B5}" dt="2024-03-07T11:38:30.326" v="10294" actId="165"/>
          <ac:grpSpMkLst>
            <pc:docMk/>
            <pc:sldMk cId="2167112691" sldId="352"/>
            <ac:grpSpMk id="25" creationId="{2168063E-11AB-F0FF-1200-BAE57C37DB47}"/>
          </ac:grpSpMkLst>
        </pc:grpChg>
        <pc:picChg chg="add del mod modCrop">
          <ac:chgData name="오한올" userId="fd46be27-0d76-469c-a165-36125fe06403" providerId="ADAL" clId="{2D029F1A-E6FD-49CC-BFF8-9305EACA99B5}" dt="2024-03-06T13:38:33.411" v="9995" actId="478"/>
          <ac:picMkLst>
            <pc:docMk/>
            <pc:sldMk cId="2167112691" sldId="352"/>
            <ac:picMk id="2" creationId="{F33184C7-10E1-B37D-3972-2AC8DDD26F49}"/>
          </ac:picMkLst>
        </pc:picChg>
        <pc:picChg chg="add del mod topLvl modCrop">
          <ac:chgData name="오한올" userId="fd46be27-0d76-469c-a165-36125fe06403" providerId="ADAL" clId="{2D029F1A-E6FD-49CC-BFF8-9305EACA99B5}" dt="2024-03-10T07:19:25.967" v="13794" actId="478"/>
          <ac:picMkLst>
            <pc:docMk/>
            <pc:sldMk cId="2167112691" sldId="352"/>
            <ac:picMk id="6" creationId="{74A80CC1-6B8E-6865-082D-15187C4B7EC6}"/>
          </ac:picMkLst>
        </pc:picChg>
        <pc:picChg chg="add mod">
          <ac:chgData name="오한올" userId="fd46be27-0d76-469c-a165-36125fe06403" providerId="ADAL" clId="{2D029F1A-E6FD-49CC-BFF8-9305EACA99B5}" dt="2024-03-10T07:19:21.784" v="13792"/>
          <ac:picMkLst>
            <pc:docMk/>
            <pc:sldMk cId="2167112691" sldId="352"/>
            <ac:picMk id="7" creationId="{228A70DE-3D05-C7E6-2B56-22B18C7B2855}"/>
          </ac:picMkLst>
        </pc:picChg>
        <pc:picChg chg="add mod">
          <ac:chgData name="오한올" userId="fd46be27-0d76-469c-a165-36125fe06403" providerId="ADAL" clId="{2D029F1A-E6FD-49CC-BFF8-9305EACA99B5}" dt="2024-03-06T13:39:08.662" v="10012"/>
          <ac:picMkLst>
            <pc:docMk/>
            <pc:sldMk cId="2167112691" sldId="352"/>
            <ac:picMk id="8" creationId="{8A1564A8-A755-6FFC-406C-0DA08A2A6517}"/>
          </ac:picMkLst>
        </pc:picChg>
        <pc:picChg chg="add del mod ord modCrop">
          <ac:chgData name="오한올" userId="fd46be27-0d76-469c-a165-36125fe06403" providerId="ADAL" clId="{2D029F1A-E6FD-49CC-BFF8-9305EACA99B5}" dt="2024-03-10T07:20:04.785" v="13808" actId="478"/>
          <ac:picMkLst>
            <pc:docMk/>
            <pc:sldMk cId="2167112691" sldId="352"/>
            <ac:picMk id="15" creationId="{695413FC-9623-367E-59C0-F43E75D328E1}"/>
          </ac:picMkLst>
        </pc:picChg>
        <pc:picChg chg="add mod ord modCrop">
          <ac:chgData name="오한올" userId="fd46be27-0d76-469c-a165-36125fe06403" providerId="ADAL" clId="{2D029F1A-E6FD-49CC-BFF8-9305EACA99B5}" dt="2024-03-10T10:19:14.927" v="15312" actId="1076"/>
          <ac:picMkLst>
            <pc:docMk/>
            <pc:sldMk cId="2167112691" sldId="352"/>
            <ac:picMk id="17" creationId="{D67461AC-5699-0B0D-5C86-FC09D361A712}"/>
          </ac:picMkLst>
        </pc:picChg>
        <pc:picChg chg="add del mod modCrop">
          <ac:chgData name="오한올" userId="fd46be27-0d76-469c-a165-36125fe06403" providerId="ADAL" clId="{2D029F1A-E6FD-49CC-BFF8-9305EACA99B5}" dt="2024-03-10T07:21:11.087" v="13834" actId="21"/>
          <ac:picMkLst>
            <pc:docMk/>
            <pc:sldMk cId="2167112691" sldId="352"/>
            <ac:picMk id="19" creationId="{53764539-ACBE-D26A-BC1F-90CE5F6755D5}"/>
          </ac:picMkLst>
        </pc:picChg>
        <pc:picChg chg="add del mod modCrop">
          <ac:chgData name="오한올" userId="fd46be27-0d76-469c-a165-36125fe06403" providerId="ADAL" clId="{2D029F1A-E6FD-49CC-BFF8-9305EACA99B5}" dt="2024-03-10T07:21:03.430" v="13832" actId="21"/>
          <ac:picMkLst>
            <pc:docMk/>
            <pc:sldMk cId="2167112691" sldId="352"/>
            <ac:picMk id="22" creationId="{41BA634C-2CFB-A80A-0818-E842C6D86F01}"/>
          </ac:picMkLst>
        </pc:picChg>
        <pc:picChg chg="add del mod modCrop">
          <ac:chgData name="오한올" userId="fd46be27-0d76-469c-a165-36125fe06403" providerId="ADAL" clId="{2D029F1A-E6FD-49CC-BFF8-9305EACA99B5}" dt="2024-03-10T07:27:23.560" v="13863" actId="21"/>
          <ac:picMkLst>
            <pc:docMk/>
            <pc:sldMk cId="2167112691" sldId="352"/>
            <ac:picMk id="24" creationId="{0FD43BD3-6B32-E080-2ED0-E6F4947F2126}"/>
          </ac:picMkLst>
        </pc:picChg>
        <pc:picChg chg="add del mod modCrop">
          <ac:chgData name="오한올" userId="fd46be27-0d76-469c-a165-36125fe06403" providerId="ADAL" clId="{2D029F1A-E6FD-49CC-BFF8-9305EACA99B5}" dt="2024-03-07T12:10:30.839" v="10474" actId="478"/>
          <ac:picMkLst>
            <pc:docMk/>
            <pc:sldMk cId="2167112691" sldId="352"/>
            <ac:picMk id="33" creationId="{EB5E8362-8196-9460-36ED-226B2A95FDB9}"/>
          </ac:picMkLst>
        </pc:picChg>
        <pc:cxnChg chg="add del mod">
          <ac:chgData name="오한올" userId="fd46be27-0d76-469c-a165-36125fe06403" providerId="ADAL" clId="{2D029F1A-E6FD-49CC-BFF8-9305EACA99B5}" dt="2024-03-10T10:00:57.777" v="14074" actId="21"/>
          <ac:cxnSpMkLst>
            <pc:docMk/>
            <pc:sldMk cId="2167112691" sldId="352"/>
            <ac:cxnSpMk id="6" creationId="{308E4C60-AA19-C764-B1DD-BD9CB2ABAC2F}"/>
          </ac:cxnSpMkLst>
        </pc:cxnChg>
        <pc:cxnChg chg="add del mod topLvl">
          <ac:chgData name="오한올" userId="fd46be27-0d76-469c-a165-36125fe06403" providerId="ADAL" clId="{2D029F1A-E6FD-49CC-BFF8-9305EACA99B5}" dt="2024-03-10T10:14:31.540" v="14915" actId="1036"/>
          <ac:cxnSpMkLst>
            <pc:docMk/>
            <pc:sldMk cId="2167112691" sldId="352"/>
            <ac:cxnSpMk id="9" creationId="{E75B2A97-C390-5FEA-583E-417C8CF105BC}"/>
          </ac:cxnSpMkLst>
        </pc:cxnChg>
        <pc:cxnChg chg="add del mod topLvl">
          <ac:chgData name="오한올" userId="fd46be27-0d76-469c-a165-36125fe06403" providerId="ADAL" clId="{2D029F1A-E6FD-49CC-BFF8-9305EACA99B5}" dt="2024-03-10T07:26:26.388" v="13846" actId="478"/>
          <ac:cxnSpMkLst>
            <pc:docMk/>
            <pc:sldMk cId="2167112691" sldId="352"/>
            <ac:cxnSpMk id="13" creationId="{9AF6872F-4C85-FF9F-616B-D676DF81F1C7}"/>
          </ac:cxnSpMkLst>
        </pc:cxnChg>
        <pc:cxnChg chg="add mod">
          <ac:chgData name="오한올" userId="fd46be27-0d76-469c-a165-36125fe06403" providerId="ADAL" clId="{2D029F1A-E6FD-49CC-BFF8-9305EACA99B5}" dt="2024-03-10T10:14:31.540" v="14915" actId="1036"/>
          <ac:cxnSpMkLst>
            <pc:docMk/>
            <pc:sldMk cId="2167112691" sldId="352"/>
            <ac:cxnSpMk id="25" creationId="{DF2DAFE9-1DFF-DD06-F848-0697257A09DD}"/>
          </ac:cxnSpMkLst>
        </pc:cxnChg>
      </pc:sldChg>
      <pc:sldChg chg="modSp add del mod">
        <pc:chgData name="오한올" userId="fd46be27-0d76-469c-a165-36125fe06403" providerId="ADAL" clId="{2D029F1A-E6FD-49CC-BFF8-9305EACA99B5}" dt="2024-03-06T07:01:39.641" v="7165" actId="47"/>
        <pc:sldMkLst>
          <pc:docMk/>
          <pc:sldMk cId="3072145476" sldId="353"/>
        </pc:sldMkLst>
        <pc:spChg chg="mod">
          <ac:chgData name="오한올" userId="fd46be27-0d76-469c-a165-36125fe06403" providerId="ADAL" clId="{2D029F1A-E6FD-49CC-BFF8-9305EACA99B5}" dt="2024-03-06T06:51:06.749" v="7119" actId="20577"/>
          <ac:spMkLst>
            <pc:docMk/>
            <pc:sldMk cId="3072145476" sldId="353"/>
            <ac:spMk id="5" creationId="{765812B4-068F-BFC2-965A-8AE59C471089}"/>
          </ac:spMkLst>
        </pc:spChg>
      </pc:sldChg>
      <pc:sldChg chg="addSp delSp modSp add del mod">
        <pc:chgData name="오한올" userId="fd46be27-0d76-469c-a165-36125fe06403" providerId="ADAL" clId="{2D029F1A-E6FD-49CC-BFF8-9305EACA99B5}" dt="2024-03-06T11:06:50.653" v="7626" actId="47"/>
        <pc:sldMkLst>
          <pc:docMk/>
          <pc:sldMk cId="1909484100" sldId="354"/>
        </pc:sldMkLst>
        <pc:spChg chg="mod">
          <ac:chgData name="오한올" userId="fd46be27-0d76-469c-a165-36125fe06403" providerId="ADAL" clId="{2D029F1A-E6FD-49CC-BFF8-9305EACA99B5}" dt="2024-03-06T06:55:46.056" v="7122" actId="1076"/>
          <ac:spMkLst>
            <pc:docMk/>
            <pc:sldMk cId="1909484100" sldId="354"/>
            <ac:spMk id="4" creationId="{1AA2209A-3E13-0A87-5A3E-B2EE6423AE67}"/>
          </ac:spMkLst>
        </pc:spChg>
        <pc:spChg chg="mod">
          <ac:chgData name="오한올" userId="fd46be27-0d76-469c-a165-36125fe06403" providerId="ADAL" clId="{2D029F1A-E6FD-49CC-BFF8-9305EACA99B5}" dt="2024-03-06T07:14:56.455" v="7391" actId="20577"/>
          <ac:spMkLst>
            <pc:docMk/>
            <pc:sldMk cId="1909484100" sldId="354"/>
            <ac:spMk id="5" creationId="{E3A3C96E-3623-35BE-1AF8-9C9044E09CB0}"/>
          </ac:spMkLst>
        </pc:spChg>
        <pc:grpChg chg="add mod">
          <ac:chgData name="오한올" userId="fd46be27-0d76-469c-a165-36125fe06403" providerId="ADAL" clId="{2D029F1A-E6FD-49CC-BFF8-9305EACA99B5}" dt="2024-03-06T07:01:09.171" v="7164" actId="164"/>
          <ac:grpSpMkLst>
            <pc:docMk/>
            <pc:sldMk cId="1909484100" sldId="354"/>
            <ac:grpSpMk id="17" creationId="{0C1DC517-4DE4-73CF-D02A-579B08425568}"/>
          </ac:grpSpMkLst>
        </pc:grpChg>
        <pc:picChg chg="del">
          <ac:chgData name="오한올" userId="fd46be27-0d76-469c-a165-36125fe06403" providerId="ADAL" clId="{2D029F1A-E6FD-49CC-BFF8-9305EACA99B5}" dt="2024-03-06T06:55:42.655" v="7121" actId="478"/>
          <ac:picMkLst>
            <pc:docMk/>
            <pc:sldMk cId="1909484100" sldId="354"/>
            <ac:picMk id="3" creationId="{8EE11946-7BEB-056B-4FBC-FD8B9E170056}"/>
          </ac:picMkLst>
        </pc:picChg>
        <pc:picChg chg="add del mod">
          <ac:chgData name="오한올" userId="fd46be27-0d76-469c-a165-36125fe06403" providerId="ADAL" clId="{2D029F1A-E6FD-49CC-BFF8-9305EACA99B5}" dt="2024-03-06T06:58:07.627" v="7135" actId="478"/>
          <ac:picMkLst>
            <pc:docMk/>
            <pc:sldMk cId="1909484100" sldId="354"/>
            <ac:picMk id="6" creationId="{1AEEE37D-3028-A0C1-9B3B-9DB4B3FBB376}"/>
          </ac:picMkLst>
        </pc:picChg>
        <pc:picChg chg="add mod">
          <ac:chgData name="오한올" userId="fd46be27-0d76-469c-a165-36125fe06403" providerId="ADAL" clId="{2D029F1A-E6FD-49CC-BFF8-9305EACA99B5}" dt="2024-03-06T07:01:09.171" v="7164" actId="164"/>
          <ac:picMkLst>
            <pc:docMk/>
            <pc:sldMk cId="1909484100" sldId="354"/>
            <ac:picMk id="9" creationId="{DCD8FED3-DE42-7DD9-ADE7-969974FAF999}"/>
          </ac:picMkLst>
        </pc:picChg>
        <pc:picChg chg="add mod">
          <ac:chgData name="오한올" userId="fd46be27-0d76-469c-a165-36125fe06403" providerId="ADAL" clId="{2D029F1A-E6FD-49CC-BFF8-9305EACA99B5}" dt="2024-03-06T07:01:09.171" v="7164" actId="164"/>
          <ac:picMkLst>
            <pc:docMk/>
            <pc:sldMk cId="1909484100" sldId="354"/>
            <ac:picMk id="11" creationId="{9EED9712-95D9-C7C3-E15C-0B5D19C43BDD}"/>
          </ac:picMkLst>
        </pc:picChg>
        <pc:picChg chg="add mod">
          <ac:chgData name="오한올" userId="fd46be27-0d76-469c-a165-36125fe06403" providerId="ADAL" clId="{2D029F1A-E6FD-49CC-BFF8-9305EACA99B5}" dt="2024-03-06T07:01:09.171" v="7164" actId="164"/>
          <ac:picMkLst>
            <pc:docMk/>
            <pc:sldMk cId="1909484100" sldId="354"/>
            <ac:picMk id="13" creationId="{51C1AF90-4837-97FC-31DC-27BF899B101F}"/>
          </ac:picMkLst>
        </pc:picChg>
        <pc:picChg chg="add mod">
          <ac:chgData name="오한올" userId="fd46be27-0d76-469c-a165-36125fe06403" providerId="ADAL" clId="{2D029F1A-E6FD-49CC-BFF8-9305EACA99B5}" dt="2024-03-06T07:00:13.590" v="7149" actId="571"/>
          <ac:picMkLst>
            <pc:docMk/>
            <pc:sldMk cId="1909484100" sldId="354"/>
            <ac:picMk id="14" creationId="{F704740B-77E1-BE29-7BE4-6F78E731ACC4}"/>
          </ac:picMkLst>
        </pc:picChg>
        <pc:picChg chg="add mod">
          <ac:chgData name="오한올" userId="fd46be27-0d76-469c-a165-36125fe06403" providerId="ADAL" clId="{2D029F1A-E6FD-49CC-BFF8-9305EACA99B5}" dt="2024-03-06T07:00:13.590" v="7149" actId="571"/>
          <ac:picMkLst>
            <pc:docMk/>
            <pc:sldMk cId="1909484100" sldId="354"/>
            <ac:picMk id="15" creationId="{E5A3710D-7527-4FEF-B346-A7BAB2C9755E}"/>
          </ac:picMkLst>
        </pc:picChg>
        <pc:picChg chg="add mod">
          <ac:chgData name="오한올" userId="fd46be27-0d76-469c-a165-36125fe06403" providerId="ADAL" clId="{2D029F1A-E6FD-49CC-BFF8-9305EACA99B5}" dt="2024-03-06T07:00:13.590" v="7149" actId="571"/>
          <ac:picMkLst>
            <pc:docMk/>
            <pc:sldMk cId="1909484100" sldId="354"/>
            <ac:picMk id="16" creationId="{25A48397-F75B-0DC1-1402-4255DB3FDA7E}"/>
          </ac:picMkLst>
        </pc:picChg>
      </pc:sldChg>
      <pc:sldChg chg="addSp delSp modSp add mod modAnim">
        <pc:chgData name="오한올" userId="fd46be27-0d76-469c-a165-36125fe06403" providerId="ADAL" clId="{2D029F1A-E6FD-49CC-BFF8-9305EACA99B5}" dt="2024-03-10T15:02:21.900" v="17580"/>
        <pc:sldMkLst>
          <pc:docMk/>
          <pc:sldMk cId="2577139249" sldId="355"/>
        </pc:sldMkLst>
        <pc:spChg chg="mod">
          <ac:chgData name="오한올" userId="fd46be27-0d76-469c-a165-36125fe06403" providerId="ADAL" clId="{2D029F1A-E6FD-49CC-BFF8-9305EACA99B5}" dt="2024-03-06T11:51:34.983" v="8102" actId="1037"/>
          <ac:spMkLst>
            <pc:docMk/>
            <pc:sldMk cId="2577139249" sldId="355"/>
            <ac:spMk id="4" creationId="{53BE0C87-227A-F199-80BE-085D63176F8D}"/>
          </ac:spMkLst>
        </pc:spChg>
        <pc:spChg chg="mod">
          <ac:chgData name="오한올" userId="fd46be27-0d76-469c-a165-36125fe06403" providerId="ADAL" clId="{2D029F1A-E6FD-49CC-BFF8-9305EACA99B5}" dt="2024-03-06T11:49:48.460" v="8041" actId="1035"/>
          <ac:spMkLst>
            <pc:docMk/>
            <pc:sldMk cId="2577139249" sldId="355"/>
            <ac:spMk id="5" creationId="{EC9EF35A-9377-A97A-204C-3B5A03992DAD}"/>
          </ac:spMkLst>
        </pc:spChg>
        <pc:spChg chg="add del mod">
          <ac:chgData name="오한올" userId="fd46be27-0d76-469c-a165-36125fe06403" providerId="ADAL" clId="{2D029F1A-E6FD-49CC-BFF8-9305EACA99B5}" dt="2024-03-06T11:14:02.327" v="7860" actId="478"/>
          <ac:spMkLst>
            <pc:docMk/>
            <pc:sldMk cId="2577139249" sldId="355"/>
            <ac:spMk id="10" creationId="{2BEF462D-222A-BD77-B3EE-63E7B71C1B19}"/>
          </ac:spMkLst>
        </pc:spChg>
        <pc:spChg chg="add mod">
          <ac:chgData name="오한올" userId="fd46be27-0d76-469c-a165-36125fe06403" providerId="ADAL" clId="{2D029F1A-E6FD-49CC-BFF8-9305EACA99B5}" dt="2024-03-06T11:50:45.814" v="8070" actId="2711"/>
          <ac:spMkLst>
            <pc:docMk/>
            <pc:sldMk cId="2577139249" sldId="355"/>
            <ac:spMk id="12" creationId="{046301A6-E487-F4A0-A9D3-3B2D8F0DF706}"/>
          </ac:spMkLst>
        </pc:spChg>
        <pc:spChg chg="add del">
          <ac:chgData name="오한올" userId="fd46be27-0d76-469c-a165-36125fe06403" providerId="ADAL" clId="{2D029F1A-E6FD-49CC-BFF8-9305EACA99B5}" dt="2024-03-06T11:49:39.832" v="8034" actId="22"/>
          <ac:spMkLst>
            <pc:docMk/>
            <pc:sldMk cId="2577139249" sldId="355"/>
            <ac:spMk id="14" creationId="{3C816EE9-1B2A-D1BE-062F-141D75A7158B}"/>
          </ac:spMkLst>
        </pc:spChg>
        <pc:spChg chg="add mod">
          <ac:chgData name="오한올" userId="fd46be27-0d76-469c-a165-36125fe06403" providerId="ADAL" clId="{2D029F1A-E6FD-49CC-BFF8-9305EACA99B5}" dt="2024-03-06T11:50:16.017" v="8066" actId="1036"/>
          <ac:spMkLst>
            <pc:docMk/>
            <pc:sldMk cId="2577139249" sldId="355"/>
            <ac:spMk id="16" creationId="{5F84F93C-C26B-AB08-F7A8-298D1871BC7F}"/>
          </ac:spMkLst>
        </pc:spChg>
        <pc:spChg chg="mod">
          <ac:chgData name="오한올" userId="fd46be27-0d76-469c-a165-36125fe06403" providerId="ADAL" clId="{2D029F1A-E6FD-49CC-BFF8-9305EACA99B5}" dt="2024-03-06T10:59:48.595" v="7557" actId="164"/>
          <ac:spMkLst>
            <pc:docMk/>
            <pc:sldMk cId="2577139249" sldId="355"/>
            <ac:spMk id="112" creationId="{CC67E454-78FD-56D9-FC39-63C6151567E9}"/>
          </ac:spMkLst>
        </pc:spChg>
        <pc:spChg chg="mod">
          <ac:chgData name="오한올" userId="fd46be27-0d76-469c-a165-36125fe06403" providerId="ADAL" clId="{2D029F1A-E6FD-49CC-BFF8-9305EACA99B5}" dt="2024-03-06T10:59:48.595" v="7557" actId="164"/>
          <ac:spMkLst>
            <pc:docMk/>
            <pc:sldMk cId="2577139249" sldId="355"/>
            <ac:spMk id="118" creationId="{84062C38-0A3C-0F98-FBC4-837CEC8E33A2}"/>
          </ac:spMkLst>
        </pc:spChg>
        <pc:grpChg chg="add mod">
          <ac:chgData name="오한올" userId="fd46be27-0d76-469c-a165-36125fe06403" providerId="ADAL" clId="{2D029F1A-E6FD-49CC-BFF8-9305EACA99B5}" dt="2024-03-06T11:50:16.017" v="8066" actId="1036"/>
          <ac:grpSpMkLst>
            <pc:docMk/>
            <pc:sldMk cId="2577139249" sldId="355"/>
            <ac:grpSpMk id="2" creationId="{EC08412B-8124-C7B5-3FD4-65B3E1A812EC}"/>
          </ac:grpSpMkLst>
        </pc:grpChg>
        <pc:grpChg chg="add mod">
          <ac:chgData name="오한올" userId="fd46be27-0d76-469c-a165-36125fe06403" providerId="ADAL" clId="{2D029F1A-E6FD-49CC-BFF8-9305EACA99B5}" dt="2024-03-06T10:59:54.680" v="7571" actId="1036"/>
          <ac:grpSpMkLst>
            <pc:docMk/>
            <pc:sldMk cId="2577139249" sldId="355"/>
            <ac:grpSpMk id="11" creationId="{78ED2761-AD19-D4C1-1339-DA08BA55F889}"/>
          </ac:grpSpMkLst>
        </pc:grpChg>
        <pc:picChg chg="mod">
          <ac:chgData name="오한올" userId="fd46be27-0d76-469c-a165-36125fe06403" providerId="ADAL" clId="{2D029F1A-E6FD-49CC-BFF8-9305EACA99B5}" dt="2024-03-06T11:50:16.017" v="8066" actId="1036"/>
          <ac:picMkLst>
            <pc:docMk/>
            <pc:sldMk cId="2577139249" sldId="355"/>
            <ac:picMk id="3" creationId="{1ECAA7B2-A266-F361-74A2-3FE1D5BAB757}"/>
          </ac:picMkLst>
        </pc:picChg>
        <pc:picChg chg="mod">
          <ac:chgData name="오한올" userId="fd46be27-0d76-469c-a165-36125fe06403" providerId="ADAL" clId="{2D029F1A-E6FD-49CC-BFF8-9305EACA99B5}" dt="2024-03-06T07:18:29.390" v="7415"/>
          <ac:picMkLst>
            <pc:docMk/>
            <pc:sldMk cId="2577139249" sldId="355"/>
            <ac:picMk id="6" creationId="{B19F1987-2EFE-6CDE-FF89-D3CA71197605}"/>
          </ac:picMkLst>
        </pc:picChg>
        <pc:picChg chg="mod">
          <ac:chgData name="오한올" userId="fd46be27-0d76-469c-a165-36125fe06403" providerId="ADAL" clId="{2D029F1A-E6FD-49CC-BFF8-9305EACA99B5}" dt="2024-03-06T07:18:29.390" v="7415"/>
          <ac:picMkLst>
            <pc:docMk/>
            <pc:sldMk cId="2577139249" sldId="355"/>
            <ac:picMk id="7" creationId="{CBD36A1F-AC50-09F1-5549-B2B0642B858C}"/>
          </ac:picMkLst>
        </pc:picChg>
        <pc:picChg chg="mod">
          <ac:chgData name="오한올" userId="fd46be27-0d76-469c-a165-36125fe06403" providerId="ADAL" clId="{2D029F1A-E6FD-49CC-BFF8-9305EACA99B5}" dt="2024-03-06T07:18:29.390" v="7415"/>
          <ac:picMkLst>
            <pc:docMk/>
            <pc:sldMk cId="2577139249" sldId="355"/>
            <ac:picMk id="9" creationId="{4A210D69-6F97-5703-241F-7942C6D2B758}"/>
          </ac:picMkLst>
        </pc:picChg>
      </pc:sldChg>
      <pc:sldChg chg="addSp delSp modSp del mod ord">
        <pc:chgData name="오한올" userId="fd46be27-0d76-469c-a165-36125fe06403" providerId="ADAL" clId="{2D029F1A-E6FD-49CC-BFF8-9305EACA99B5}" dt="2024-03-07T12:38:08.532" v="10792" actId="47"/>
        <pc:sldMkLst>
          <pc:docMk/>
          <pc:sldMk cId="3953400479" sldId="356"/>
        </pc:sldMkLst>
        <pc:spChg chg="mod">
          <ac:chgData name="오한올" userId="fd46be27-0d76-469c-a165-36125fe06403" providerId="ADAL" clId="{2D029F1A-E6FD-49CC-BFF8-9305EACA99B5}" dt="2024-03-06T13:11:14.752" v="8947" actId="20577"/>
          <ac:spMkLst>
            <pc:docMk/>
            <pc:sldMk cId="3953400479" sldId="356"/>
            <ac:spMk id="4" creationId="{63DCC6FF-7DF4-4D33-F884-419A87D1F037}"/>
          </ac:spMkLst>
        </pc:spChg>
        <pc:spChg chg="mod topLvl">
          <ac:chgData name="오한올" userId="fd46be27-0d76-469c-a165-36125fe06403" providerId="ADAL" clId="{2D029F1A-E6FD-49CC-BFF8-9305EACA99B5}" dt="2024-03-06T13:28:35.332" v="9803" actId="164"/>
          <ac:spMkLst>
            <pc:docMk/>
            <pc:sldMk cId="3953400479" sldId="356"/>
            <ac:spMk id="5" creationId="{D7F18E2E-A06F-98F5-5732-09946EE5EA98}"/>
          </ac:spMkLst>
        </pc:spChg>
        <pc:spChg chg="mod topLvl">
          <ac:chgData name="오한올" userId="fd46be27-0d76-469c-a165-36125fe06403" providerId="ADAL" clId="{2D029F1A-E6FD-49CC-BFF8-9305EACA99B5}" dt="2024-03-06T13:28:35.332" v="9803" actId="164"/>
          <ac:spMkLst>
            <pc:docMk/>
            <pc:sldMk cId="3953400479" sldId="356"/>
            <ac:spMk id="6" creationId="{8299010F-F264-5F26-D7D8-2C05CC813F6E}"/>
          </ac:spMkLst>
        </pc:spChg>
        <pc:spChg chg="del mod">
          <ac:chgData name="오한올" userId="fd46be27-0d76-469c-a165-36125fe06403" providerId="ADAL" clId="{2D029F1A-E6FD-49CC-BFF8-9305EACA99B5}" dt="2024-03-06T12:40:21.219" v="8590" actId="478"/>
          <ac:spMkLst>
            <pc:docMk/>
            <pc:sldMk cId="3953400479" sldId="356"/>
            <ac:spMk id="7" creationId="{FEDDE373-C983-4865-DFC8-83BC1E22C11B}"/>
          </ac:spMkLst>
        </pc:spChg>
        <pc:spChg chg="mod ord topLvl">
          <ac:chgData name="오한올" userId="fd46be27-0d76-469c-a165-36125fe06403" providerId="ADAL" clId="{2D029F1A-E6FD-49CC-BFF8-9305EACA99B5}" dt="2024-03-06T13:28:41.279" v="9806" actId="164"/>
          <ac:spMkLst>
            <pc:docMk/>
            <pc:sldMk cId="3953400479" sldId="356"/>
            <ac:spMk id="8" creationId="{2065E144-CF03-7863-44C3-5FD4A6B3191D}"/>
          </ac:spMkLst>
        </pc:spChg>
        <pc:spChg chg="mod">
          <ac:chgData name="오한올" userId="fd46be27-0d76-469c-a165-36125fe06403" providerId="ADAL" clId="{2D029F1A-E6FD-49CC-BFF8-9305EACA99B5}" dt="2024-03-06T11:13:09.352" v="7799"/>
          <ac:spMkLst>
            <pc:docMk/>
            <pc:sldMk cId="3953400479" sldId="356"/>
            <ac:spMk id="9" creationId="{C9780B49-C238-AC8F-8AE6-5FDA4BDD4988}"/>
          </ac:spMkLst>
        </pc:spChg>
        <pc:spChg chg="add mod topLvl">
          <ac:chgData name="오한올" userId="fd46be27-0d76-469c-a165-36125fe06403" providerId="ADAL" clId="{2D029F1A-E6FD-49CC-BFF8-9305EACA99B5}" dt="2024-03-06T13:28:41.279" v="9806" actId="164"/>
          <ac:spMkLst>
            <pc:docMk/>
            <pc:sldMk cId="3953400479" sldId="356"/>
            <ac:spMk id="10" creationId="{79D7C9EE-FDC4-6D71-4B94-F5EFE220BC8E}"/>
          </ac:spMkLst>
        </pc:spChg>
        <pc:spChg chg="add mod topLvl">
          <ac:chgData name="오한올" userId="fd46be27-0d76-469c-a165-36125fe06403" providerId="ADAL" clId="{2D029F1A-E6FD-49CC-BFF8-9305EACA99B5}" dt="2024-03-06T13:28:41.279" v="9806" actId="164"/>
          <ac:spMkLst>
            <pc:docMk/>
            <pc:sldMk cId="3953400479" sldId="356"/>
            <ac:spMk id="11" creationId="{E3E8ED6A-62BA-788F-0841-F73461AB046C}"/>
          </ac:spMkLst>
        </pc:spChg>
        <pc:spChg chg="add del">
          <ac:chgData name="오한올" userId="fd46be27-0d76-469c-a165-36125fe06403" providerId="ADAL" clId="{2D029F1A-E6FD-49CC-BFF8-9305EACA99B5}" dt="2024-03-06T12:48:05.376" v="8787" actId="22"/>
          <ac:spMkLst>
            <pc:docMk/>
            <pc:sldMk cId="3953400479" sldId="356"/>
            <ac:spMk id="13" creationId="{E5ED9148-9B4C-5663-FCD1-8D4AD26D3689}"/>
          </ac:spMkLst>
        </pc:spChg>
        <pc:spChg chg="mod topLvl">
          <ac:chgData name="오한올" userId="fd46be27-0d76-469c-a165-36125fe06403" providerId="ADAL" clId="{2D029F1A-E6FD-49CC-BFF8-9305EACA99B5}" dt="2024-03-06T13:28:35.332" v="9803" actId="164"/>
          <ac:spMkLst>
            <pc:docMk/>
            <pc:sldMk cId="3953400479" sldId="356"/>
            <ac:spMk id="14" creationId="{F28A2804-D970-1C92-68A6-BC2987D55076}"/>
          </ac:spMkLst>
        </pc:spChg>
        <pc:spChg chg="del mod">
          <ac:chgData name="오한올" userId="fd46be27-0d76-469c-a165-36125fe06403" providerId="ADAL" clId="{2D029F1A-E6FD-49CC-BFF8-9305EACA99B5}" dt="2024-03-06T12:40:21.219" v="8590" actId="478"/>
          <ac:spMkLst>
            <pc:docMk/>
            <pc:sldMk cId="3953400479" sldId="356"/>
            <ac:spMk id="16" creationId="{0F33FE68-83C3-D74D-B3CB-331D1DFF1939}"/>
          </ac:spMkLst>
        </pc:spChg>
        <pc:spChg chg="del mod">
          <ac:chgData name="오한올" userId="fd46be27-0d76-469c-a165-36125fe06403" providerId="ADAL" clId="{2D029F1A-E6FD-49CC-BFF8-9305EACA99B5}" dt="2024-03-06T12:41:00.767" v="8599" actId="478"/>
          <ac:spMkLst>
            <pc:docMk/>
            <pc:sldMk cId="3953400479" sldId="356"/>
            <ac:spMk id="17" creationId="{01C414B1-DD6F-514A-E7DC-489BA9E78C43}"/>
          </ac:spMkLst>
        </pc:spChg>
        <pc:spChg chg="del mod">
          <ac:chgData name="오한올" userId="fd46be27-0d76-469c-a165-36125fe06403" providerId="ADAL" clId="{2D029F1A-E6FD-49CC-BFF8-9305EACA99B5}" dt="2024-03-06T12:40:21.219" v="8590" actId="478"/>
          <ac:spMkLst>
            <pc:docMk/>
            <pc:sldMk cId="3953400479" sldId="356"/>
            <ac:spMk id="18" creationId="{07B280E2-F4A3-0627-A06A-4EFAC8D2CCB0}"/>
          </ac:spMkLst>
        </pc:spChg>
        <pc:spChg chg="add mod">
          <ac:chgData name="오한올" userId="fd46be27-0d76-469c-a165-36125fe06403" providerId="ADAL" clId="{2D029F1A-E6FD-49CC-BFF8-9305EACA99B5}" dt="2024-03-06T13:28:21.518" v="9801" actId="1036"/>
          <ac:spMkLst>
            <pc:docMk/>
            <pc:sldMk cId="3953400479" sldId="356"/>
            <ac:spMk id="20" creationId="{9CA714BB-30BE-9CE4-8A2F-2A38141718D3}"/>
          </ac:spMkLst>
        </pc:spChg>
        <pc:spChg chg="del mod">
          <ac:chgData name="오한올" userId="fd46be27-0d76-469c-a165-36125fe06403" providerId="ADAL" clId="{2D029F1A-E6FD-49CC-BFF8-9305EACA99B5}" dt="2024-03-06T13:08:47.895" v="8809" actId="478"/>
          <ac:spMkLst>
            <pc:docMk/>
            <pc:sldMk cId="3953400479" sldId="356"/>
            <ac:spMk id="26" creationId="{708395A7-C361-B9A8-9FD4-87A71E0F1C52}"/>
          </ac:spMkLst>
        </pc:spChg>
        <pc:spChg chg="del mod">
          <ac:chgData name="오한올" userId="fd46be27-0d76-469c-a165-36125fe06403" providerId="ADAL" clId="{2D029F1A-E6FD-49CC-BFF8-9305EACA99B5}" dt="2024-03-06T13:08:47.895" v="8809" actId="478"/>
          <ac:spMkLst>
            <pc:docMk/>
            <pc:sldMk cId="3953400479" sldId="356"/>
            <ac:spMk id="27" creationId="{2B79041D-DC5B-C982-48B6-276D1A65720F}"/>
          </ac:spMkLst>
        </pc:spChg>
        <pc:spChg chg="del mod">
          <ac:chgData name="오한올" userId="fd46be27-0d76-469c-a165-36125fe06403" providerId="ADAL" clId="{2D029F1A-E6FD-49CC-BFF8-9305EACA99B5}" dt="2024-03-06T13:08:47.895" v="8809" actId="478"/>
          <ac:spMkLst>
            <pc:docMk/>
            <pc:sldMk cId="3953400479" sldId="356"/>
            <ac:spMk id="28" creationId="{4CEF2AF6-16EC-7225-9219-E28C336515BB}"/>
          </ac:spMkLst>
        </pc:spChg>
        <pc:spChg chg="del mod">
          <ac:chgData name="오한올" userId="fd46be27-0d76-469c-a165-36125fe06403" providerId="ADAL" clId="{2D029F1A-E6FD-49CC-BFF8-9305EACA99B5}" dt="2024-03-06T13:08:47.895" v="8809" actId="478"/>
          <ac:spMkLst>
            <pc:docMk/>
            <pc:sldMk cId="3953400479" sldId="356"/>
            <ac:spMk id="29" creationId="{52AD1363-6CC7-714B-57FD-D133A0784703}"/>
          </ac:spMkLst>
        </pc:spChg>
        <pc:spChg chg="mod">
          <ac:chgData name="오한올" userId="fd46be27-0d76-469c-a165-36125fe06403" providerId="ADAL" clId="{2D029F1A-E6FD-49CC-BFF8-9305EACA99B5}" dt="2024-03-06T13:09:53.756" v="8896" actId="14100"/>
          <ac:spMkLst>
            <pc:docMk/>
            <pc:sldMk cId="3953400479" sldId="356"/>
            <ac:spMk id="30" creationId="{E2226335-664F-415E-3D5E-A578F3FDC89F}"/>
          </ac:spMkLst>
        </pc:spChg>
        <pc:spChg chg="del">
          <ac:chgData name="오한올" userId="fd46be27-0d76-469c-a165-36125fe06403" providerId="ADAL" clId="{2D029F1A-E6FD-49CC-BFF8-9305EACA99B5}" dt="2024-03-06T11:13:09.165" v="7798" actId="478"/>
          <ac:spMkLst>
            <pc:docMk/>
            <pc:sldMk cId="3953400479" sldId="356"/>
            <ac:spMk id="112" creationId="{D8CE1C5B-E16C-8C1B-3F17-F881CEE6ADE3}"/>
          </ac:spMkLst>
        </pc:spChg>
        <pc:spChg chg="mod">
          <ac:chgData name="오한올" userId="fd46be27-0d76-469c-a165-36125fe06403" providerId="ADAL" clId="{2D029F1A-E6FD-49CC-BFF8-9305EACA99B5}" dt="2024-03-06T13:13:55.501" v="8981" actId="403"/>
          <ac:spMkLst>
            <pc:docMk/>
            <pc:sldMk cId="3953400479" sldId="356"/>
            <ac:spMk id="115" creationId="{4EFCF326-BEEA-2987-43F9-059A76613C7D}"/>
          </ac:spMkLst>
        </pc:spChg>
        <pc:spChg chg="del">
          <ac:chgData name="오한올" userId="fd46be27-0d76-469c-a165-36125fe06403" providerId="ADAL" clId="{2D029F1A-E6FD-49CC-BFF8-9305EACA99B5}" dt="2024-03-06T11:13:09.165" v="7798" actId="478"/>
          <ac:spMkLst>
            <pc:docMk/>
            <pc:sldMk cId="3953400479" sldId="356"/>
            <ac:spMk id="118" creationId="{3787002D-967D-5694-A815-E240270E7941}"/>
          </ac:spMkLst>
        </pc:spChg>
        <pc:grpChg chg="add mod">
          <ac:chgData name="오한올" userId="fd46be27-0d76-469c-a165-36125fe06403" providerId="ADAL" clId="{2D029F1A-E6FD-49CC-BFF8-9305EACA99B5}" dt="2024-03-06T11:13:09.352" v="7799"/>
          <ac:grpSpMkLst>
            <pc:docMk/>
            <pc:sldMk cId="3953400479" sldId="356"/>
            <ac:grpSpMk id="3" creationId="{98930A3E-9EDB-4621-2209-7A8525EB95B3}"/>
          </ac:grpSpMkLst>
        </pc:grpChg>
        <pc:grpChg chg="add del mod">
          <ac:chgData name="오한올" userId="fd46be27-0d76-469c-a165-36125fe06403" providerId="ADAL" clId="{2D029F1A-E6FD-49CC-BFF8-9305EACA99B5}" dt="2024-03-06T13:09:31.039" v="8867" actId="165"/>
          <ac:grpSpMkLst>
            <pc:docMk/>
            <pc:sldMk cId="3953400479" sldId="356"/>
            <ac:grpSpMk id="15" creationId="{04BA93FC-7133-F1E1-ABF4-5350180AAC81}"/>
          </ac:grpSpMkLst>
        </pc:grpChg>
        <pc:grpChg chg="add del mod">
          <ac:chgData name="오한올" userId="fd46be27-0d76-469c-a165-36125fe06403" providerId="ADAL" clId="{2D029F1A-E6FD-49CC-BFF8-9305EACA99B5}" dt="2024-03-06T13:28:31.173" v="9802" actId="165"/>
          <ac:grpSpMkLst>
            <pc:docMk/>
            <pc:sldMk cId="3953400479" sldId="356"/>
            <ac:grpSpMk id="19" creationId="{826EA2BD-A370-6251-A8A1-6933125E2ABC}"/>
          </ac:grpSpMkLst>
        </pc:grpChg>
        <pc:grpChg chg="add mod">
          <ac:chgData name="오한올" userId="fd46be27-0d76-469c-a165-36125fe06403" providerId="ADAL" clId="{2D029F1A-E6FD-49CC-BFF8-9305EACA99B5}" dt="2024-03-06T13:28:47.194" v="9832" actId="1037"/>
          <ac:grpSpMkLst>
            <pc:docMk/>
            <pc:sldMk cId="3953400479" sldId="356"/>
            <ac:grpSpMk id="21" creationId="{613D48A9-98BF-093C-8D94-BC2C897DADA0}"/>
          </ac:grpSpMkLst>
        </pc:grpChg>
        <pc:grpChg chg="add mod">
          <ac:chgData name="오한올" userId="fd46be27-0d76-469c-a165-36125fe06403" providerId="ADAL" clId="{2D029F1A-E6FD-49CC-BFF8-9305EACA99B5}" dt="2024-03-06T13:28:43.894" v="9816" actId="1038"/>
          <ac:grpSpMkLst>
            <pc:docMk/>
            <pc:sldMk cId="3953400479" sldId="356"/>
            <ac:grpSpMk id="22" creationId="{41294C50-0F0B-0814-FB44-9B10C7D82B24}"/>
          </ac:grpSpMkLst>
        </pc:grpChg>
      </pc:sldChg>
      <pc:sldChg chg="addSp delSp modSp del mod">
        <pc:chgData name="오한올" userId="fd46be27-0d76-469c-a165-36125fe06403" providerId="ADAL" clId="{2D029F1A-E6FD-49CC-BFF8-9305EACA99B5}" dt="2024-03-07T15:11:24.218" v="13049" actId="47"/>
        <pc:sldMkLst>
          <pc:docMk/>
          <pc:sldMk cId="1805681575" sldId="357"/>
        </pc:sldMkLst>
        <pc:spChg chg="add mod">
          <ac:chgData name="오한올" userId="fd46be27-0d76-469c-a165-36125fe06403" providerId="ADAL" clId="{2D029F1A-E6FD-49CC-BFF8-9305EACA99B5}" dt="2024-03-06T11:30:41.363" v="8001"/>
          <ac:spMkLst>
            <pc:docMk/>
            <pc:sldMk cId="1805681575" sldId="357"/>
            <ac:spMk id="2" creationId="{A050CFB6-CAC5-D7C3-4E44-9FFF6360EA67}"/>
          </ac:spMkLst>
        </pc:spChg>
        <pc:spChg chg="mod">
          <ac:chgData name="오한올" userId="fd46be27-0d76-469c-a165-36125fe06403" providerId="ADAL" clId="{2D029F1A-E6FD-49CC-BFF8-9305EACA99B5}" dt="2024-03-07T12:37:25.859" v="10738" actId="20577"/>
          <ac:spMkLst>
            <pc:docMk/>
            <pc:sldMk cId="1805681575" sldId="357"/>
            <ac:spMk id="4" creationId="{74E8AD0B-3E52-B3B6-2A72-09BC15671172}"/>
          </ac:spMkLst>
        </pc:spChg>
        <pc:spChg chg="mod">
          <ac:chgData name="오한올" userId="fd46be27-0d76-469c-a165-36125fe06403" providerId="ADAL" clId="{2D029F1A-E6FD-49CC-BFF8-9305EACA99B5}" dt="2024-03-07T12:58:41.534" v="11169" actId="207"/>
          <ac:spMkLst>
            <pc:docMk/>
            <pc:sldMk cId="1805681575" sldId="357"/>
            <ac:spMk id="5" creationId="{CDE44338-8AFA-064C-C6DB-261F4190DB9C}"/>
          </ac:spMkLst>
        </pc:spChg>
        <pc:spChg chg="mod">
          <ac:chgData name="오한올" userId="fd46be27-0d76-469c-a165-36125fe06403" providerId="ADAL" clId="{2D029F1A-E6FD-49CC-BFF8-9305EACA99B5}" dt="2024-03-07T12:37:22.215" v="10716"/>
          <ac:spMkLst>
            <pc:docMk/>
            <pc:sldMk cId="1805681575" sldId="357"/>
            <ac:spMk id="6" creationId="{013CCD66-AB48-1D09-EDF7-60C2A57B12D1}"/>
          </ac:spMkLst>
        </pc:spChg>
        <pc:spChg chg="mod">
          <ac:chgData name="오한올" userId="fd46be27-0d76-469c-a165-36125fe06403" providerId="ADAL" clId="{2D029F1A-E6FD-49CC-BFF8-9305EACA99B5}" dt="2024-03-06T11:27:21.972" v="7912" actId="20577"/>
          <ac:spMkLst>
            <pc:docMk/>
            <pc:sldMk cId="1805681575" sldId="357"/>
            <ac:spMk id="6" creationId="{DA3E1FAA-7D6F-8ED6-64B8-97B744CF865E}"/>
          </ac:spMkLst>
        </pc:spChg>
        <pc:spChg chg="mod">
          <ac:chgData name="오한올" userId="fd46be27-0d76-469c-a165-36125fe06403" providerId="ADAL" clId="{2D029F1A-E6FD-49CC-BFF8-9305EACA99B5}" dt="2024-03-07T12:49:35.966" v="10954"/>
          <ac:spMkLst>
            <pc:docMk/>
            <pc:sldMk cId="1805681575" sldId="357"/>
            <ac:spMk id="10" creationId="{E3D3AE64-9FA2-CB26-700B-6942AEA29C1D}"/>
          </ac:spMkLst>
        </pc:spChg>
        <pc:spChg chg="mod">
          <ac:chgData name="오한올" userId="fd46be27-0d76-469c-a165-36125fe06403" providerId="ADAL" clId="{2D029F1A-E6FD-49CC-BFF8-9305EACA99B5}" dt="2024-03-07T12:49:35.966" v="10954"/>
          <ac:spMkLst>
            <pc:docMk/>
            <pc:sldMk cId="1805681575" sldId="357"/>
            <ac:spMk id="11" creationId="{67480DFD-9C41-1263-B03C-50604F9FA302}"/>
          </ac:spMkLst>
        </pc:spChg>
        <pc:spChg chg="add mod">
          <ac:chgData name="오한올" userId="fd46be27-0d76-469c-a165-36125fe06403" providerId="ADAL" clId="{2D029F1A-E6FD-49CC-BFF8-9305EACA99B5}" dt="2024-03-07T12:59:45.106" v="11232" actId="207"/>
          <ac:spMkLst>
            <pc:docMk/>
            <pc:sldMk cId="1805681575" sldId="357"/>
            <ac:spMk id="12" creationId="{837C7AA9-4590-3E83-9075-50EC628E62BF}"/>
          </ac:spMkLst>
        </pc:spChg>
        <pc:spChg chg="add mod">
          <ac:chgData name="오한올" userId="fd46be27-0d76-469c-a165-36125fe06403" providerId="ADAL" clId="{2D029F1A-E6FD-49CC-BFF8-9305EACA99B5}" dt="2024-03-07T13:00:08.608" v="11236" actId="14100"/>
          <ac:spMkLst>
            <pc:docMk/>
            <pc:sldMk cId="1805681575" sldId="357"/>
            <ac:spMk id="13" creationId="{74C4EEE4-4F73-8792-C8B9-2A5573FF2CFD}"/>
          </ac:spMkLst>
        </pc:spChg>
        <pc:spChg chg="add mod">
          <ac:chgData name="오한올" userId="fd46be27-0d76-469c-a165-36125fe06403" providerId="ADAL" clId="{2D029F1A-E6FD-49CC-BFF8-9305EACA99B5}" dt="2024-03-07T13:00:40.854" v="11239" actId="14100"/>
          <ac:spMkLst>
            <pc:docMk/>
            <pc:sldMk cId="1805681575" sldId="357"/>
            <ac:spMk id="14" creationId="{74D72A7B-A1A0-CE32-3A1C-EA5ED4FC34BF}"/>
          </ac:spMkLst>
        </pc:spChg>
        <pc:spChg chg="del">
          <ac:chgData name="오한올" userId="fd46be27-0d76-469c-a165-36125fe06403" providerId="ADAL" clId="{2D029F1A-E6FD-49CC-BFF8-9305EACA99B5}" dt="2024-03-07T12:37:22.082" v="10715" actId="478"/>
          <ac:spMkLst>
            <pc:docMk/>
            <pc:sldMk cId="1805681575" sldId="357"/>
            <ac:spMk id="112" creationId="{B1E34BF5-57B8-AE63-BB88-F5761B462CBD}"/>
          </ac:spMkLst>
        </pc:spChg>
        <pc:spChg chg="del">
          <ac:chgData name="오한올" userId="fd46be27-0d76-469c-a165-36125fe06403" providerId="ADAL" clId="{2D029F1A-E6FD-49CC-BFF8-9305EACA99B5}" dt="2024-03-07T12:37:22.082" v="10715" actId="478"/>
          <ac:spMkLst>
            <pc:docMk/>
            <pc:sldMk cId="1805681575" sldId="357"/>
            <ac:spMk id="118" creationId="{DD0F82F2-9B10-766E-BF54-8CBF92E82225}"/>
          </ac:spMkLst>
        </pc:spChg>
        <pc:grpChg chg="add mod">
          <ac:chgData name="오한올" userId="fd46be27-0d76-469c-a165-36125fe06403" providerId="ADAL" clId="{2D029F1A-E6FD-49CC-BFF8-9305EACA99B5}" dt="2024-03-07T12:37:22.215" v="10716"/>
          <ac:grpSpMkLst>
            <pc:docMk/>
            <pc:sldMk cId="1805681575" sldId="357"/>
            <ac:grpSpMk id="3" creationId="{031526E9-6043-89EB-EC94-CAF31D37545C}"/>
          </ac:grpSpMkLst>
        </pc:grpChg>
        <pc:grpChg chg="add mod">
          <ac:chgData name="오한올" userId="fd46be27-0d76-469c-a165-36125fe06403" providerId="ADAL" clId="{2D029F1A-E6FD-49CC-BFF8-9305EACA99B5}" dt="2024-03-07T12:49:35.966" v="10954"/>
          <ac:grpSpMkLst>
            <pc:docMk/>
            <pc:sldMk cId="1805681575" sldId="357"/>
            <ac:grpSpMk id="7" creationId="{E3B79352-946C-63C5-A3B4-58E7C07E1E66}"/>
          </ac:grpSpMkLst>
        </pc:grpChg>
        <pc:picChg chg="mod">
          <ac:chgData name="오한올" userId="fd46be27-0d76-469c-a165-36125fe06403" providerId="ADAL" clId="{2D029F1A-E6FD-49CC-BFF8-9305EACA99B5}" dt="2024-03-07T12:39:26.576" v="10816" actId="14861"/>
          <ac:picMkLst>
            <pc:docMk/>
            <pc:sldMk cId="1805681575" sldId="357"/>
            <ac:picMk id="9" creationId="{167BDFDD-CE1A-4F62-1AFF-1CDCC80E8F65}"/>
          </ac:picMkLst>
        </pc:picChg>
      </pc:sldChg>
      <pc:sldChg chg="addSp modSp add mod modAnim">
        <pc:chgData name="오한올" userId="fd46be27-0d76-469c-a165-36125fe06403" providerId="ADAL" clId="{2D029F1A-E6FD-49CC-BFF8-9305EACA99B5}" dt="2024-03-10T07:12:01.095" v="13787" actId="20577"/>
        <pc:sldMkLst>
          <pc:docMk/>
          <pc:sldMk cId="810441963" sldId="358"/>
        </pc:sldMkLst>
        <pc:spChg chg="mod">
          <ac:chgData name="오한올" userId="fd46be27-0d76-469c-a165-36125fe06403" providerId="ADAL" clId="{2D029F1A-E6FD-49CC-BFF8-9305EACA99B5}" dt="2024-03-06T13:30:38.612" v="9951" actId="1076"/>
          <ac:spMkLst>
            <pc:docMk/>
            <pc:sldMk cId="810441963" sldId="358"/>
            <ac:spMk id="4" creationId="{A74714D2-96E1-F9B7-9283-A194800D8D37}"/>
          </ac:spMkLst>
        </pc:spChg>
        <pc:spChg chg="mod">
          <ac:chgData name="오한올" userId="fd46be27-0d76-469c-a165-36125fe06403" providerId="ADAL" clId="{2D029F1A-E6FD-49CC-BFF8-9305EACA99B5}" dt="2024-03-07T13:47:38.610" v="12355" actId="115"/>
          <ac:spMkLst>
            <pc:docMk/>
            <pc:sldMk cId="810441963" sldId="358"/>
            <ac:spMk id="5" creationId="{E4F6AFF0-6EB6-B2D4-B620-7A539E730EB7}"/>
          </ac:spMkLst>
        </pc:spChg>
        <pc:spChg chg="add mod">
          <ac:chgData name="오한올" userId="fd46be27-0d76-469c-a165-36125fe06403" providerId="ADAL" clId="{2D029F1A-E6FD-49CC-BFF8-9305EACA99B5}" dt="2024-03-10T07:12:01.095" v="13787" actId="20577"/>
          <ac:spMkLst>
            <pc:docMk/>
            <pc:sldMk cId="810441963" sldId="358"/>
            <ac:spMk id="9" creationId="{8774A45F-BEC5-1428-1C56-0A1D10FC6D26}"/>
          </ac:spMkLst>
        </pc:spChg>
        <pc:spChg chg="mod">
          <ac:chgData name="오한올" userId="fd46be27-0d76-469c-a165-36125fe06403" providerId="ADAL" clId="{2D029F1A-E6FD-49CC-BFF8-9305EACA99B5}" dt="2024-03-06T12:33:12.769" v="8568" actId="20577"/>
          <ac:spMkLst>
            <pc:docMk/>
            <pc:sldMk cId="810441963" sldId="358"/>
            <ac:spMk id="12" creationId="{D02364EB-9652-5710-E120-CADF3232376D}"/>
          </ac:spMkLst>
        </pc:spChg>
        <pc:spChg chg="mod">
          <ac:chgData name="오한올" userId="fd46be27-0d76-469c-a165-36125fe06403" providerId="ADAL" clId="{2D029F1A-E6FD-49CC-BFF8-9305EACA99B5}" dt="2024-03-06T12:20:26.909" v="8537" actId="20577"/>
          <ac:spMkLst>
            <pc:docMk/>
            <pc:sldMk cId="810441963" sldId="358"/>
            <ac:spMk id="115" creationId="{01C55F24-6498-DCBE-730E-AA88E3D99265}"/>
          </ac:spMkLst>
        </pc:spChg>
        <pc:picChg chg="mod">
          <ac:chgData name="오한올" userId="fd46be27-0d76-469c-a165-36125fe06403" providerId="ADAL" clId="{2D029F1A-E6FD-49CC-BFF8-9305EACA99B5}" dt="2024-03-06T13:30:35.998" v="9950" actId="1076"/>
          <ac:picMkLst>
            <pc:docMk/>
            <pc:sldMk cId="810441963" sldId="358"/>
            <ac:picMk id="3" creationId="{2AB32A62-E4BD-AAAC-A01F-DB7FD713A9EE}"/>
          </ac:picMkLst>
        </pc:picChg>
      </pc:sldChg>
      <pc:sldChg chg="new del">
        <pc:chgData name="오한올" userId="fd46be27-0d76-469c-a165-36125fe06403" providerId="ADAL" clId="{2D029F1A-E6FD-49CC-BFF8-9305EACA99B5}" dt="2024-03-06T11:30:33.100" v="8000" actId="47"/>
        <pc:sldMkLst>
          <pc:docMk/>
          <pc:sldMk cId="3670719156" sldId="358"/>
        </pc:sldMkLst>
      </pc:sldChg>
      <pc:sldChg chg="add del">
        <pc:chgData name="오한올" userId="fd46be27-0d76-469c-a165-36125fe06403" providerId="ADAL" clId="{2D029F1A-E6FD-49CC-BFF8-9305EACA99B5}" dt="2024-03-06T12:48:04.839" v="8786"/>
        <pc:sldMkLst>
          <pc:docMk/>
          <pc:sldMk cId="332757619" sldId="359"/>
        </pc:sldMkLst>
      </pc:sldChg>
      <pc:sldChg chg="addSp delSp modSp add del mod">
        <pc:chgData name="오한올" userId="fd46be27-0d76-469c-a165-36125fe06403" providerId="ADAL" clId="{2D029F1A-E6FD-49CC-BFF8-9305EACA99B5}" dt="2024-03-06T13:30:10.987" v="9944" actId="47"/>
        <pc:sldMkLst>
          <pc:docMk/>
          <pc:sldMk cId="1280341787" sldId="359"/>
        </pc:sldMkLst>
        <pc:spChg chg="add del mod">
          <ac:chgData name="오한올" userId="fd46be27-0d76-469c-a165-36125fe06403" providerId="ADAL" clId="{2D029F1A-E6FD-49CC-BFF8-9305EACA99B5}" dt="2024-03-06T13:29:12.093" v="9840" actId="21"/>
          <ac:spMkLst>
            <pc:docMk/>
            <pc:sldMk cId="1280341787" sldId="359"/>
            <ac:spMk id="7" creationId="{7B2A3E19-2B4D-EC48-5852-7EACD183080E}"/>
          </ac:spMkLst>
        </pc:spChg>
        <pc:spChg chg="mod">
          <ac:chgData name="오한올" userId="fd46be27-0d76-469c-a165-36125fe06403" providerId="ADAL" clId="{2D029F1A-E6FD-49CC-BFF8-9305EACA99B5}" dt="2024-03-06T13:08:08.304" v="8808" actId="20577"/>
          <ac:spMkLst>
            <pc:docMk/>
            <pc:sldMk cId="1280341787" sldId="359"/>
            <ac:spMk id="8" creationId="{3A4FA0C6-67FC-9051-1E21-B8B231CB18F0}"/>
          </ac:spMkLst>
        </pc:spChg>
        <pc:spChg chg="mod">
          <ac:chgData name="오한올" userId="fd46be27-0d76-469c-a165-36125fe06403" providerId="ADAL" clId="{2D029F1A-E6FD-49CC-BFF8-9305EACA99B5}" dt="2024-03-06T13:16:20.363" v="9310" actId="1076"/>
          <ac:spMkLst>
            <pc:docMk/>
            <pc:sldMk cId="1280341787" sldId="359"/>
            <ac:spMk id="14" creationId="{A5137C79-96A4-A8A4-D0AD-C11860103AFE}"/>
          </ac:spMkLst>
        </pc:spChg>
      </pc:sldChg>
      <pc:sldChg chg="addSp delSp modSp add mod">
        <pc:chgData name="오한올" userId="fd46be27-0d76-469c-a165-36125fe06403" providerId="ADAL" clId="{2D029F1A-E6FD-49CC-BFF8-9305EACA99B5}" dt="2024-03-10T13:50:04.987" v="17395" actId="20577"/>
        <pc:sldMkLst>
          <pc:docMk/>
          <pc:sldMk cId="3672044686" sldId="360"/>
        </pc:sldMkLst>
        <pc:spChg chg="mod topLvl">
          <ac:chgData name="오한올" userId="fd46be27-0d76-469c-a165-36125fe06403" providerId="ADAL" clId="{2D029F1A-E6FD-49CC-BFF8-9305EACA99B5}" dt="2024-03-06T13:23:23.958" v="9647" actId="164"/>
          <ac:spMkLst>
            <pc:docMk/>
            <pc:sldMk cId="3672044686" sldId="360"/>
            <ac:spMk id="5" creationId="{55A6BB0B-E588-AC5B-05BA-48776AC22421}"/>
          </ac:spMkLst>
        </pc:spChg>
        <pc:spChg chg="mod topLvl">
          <ac:chgData name="오한올" userId="fd46be27-0d76-469c-a165-36125fe06403" providerId="ADAL" clId="{2D029F1A-E6FD-49CC-BFF8-9305EACA99B5}" dt="2024-03-07T13:48:49.403" v="12361" actId="255"/>
          <ac:spMkLst>
            <pc:docMk/>
            <pc:sldMk cId="3672044686" sldId="360"/>
            <ac:spMk id="6" creationId="{5A460B46-EE33-BF16-46E4-5AF7B12968A1}"/>
          </ac:spMkLst>
        </pc:spChg>
        <pc:spChg chg="add mod">
          <ac:chgData name="오한올" userId="fd46be27-0d76-469c-a165-36125fe06403" providerId="ADAL" clId="{2D029F1A-E6FD-49CC-BFF8-9305EACA99B5}" dt="2024-03-10T06:46:54.690" v="13604"/>
          <ac:spMkLst>
            <pc:docMk/>
            <pc:sldMk cId="3672044686" sldId="360"/>
            <ac:spMk id="7" creationId="{28ED8B48-40FE-50B9-1555-6459F07A8326}"/>
          </ac:spMkLst>
        </pc:spChg>
        <pc:spChg chg="add del mod">
          <ac:chgData name="오한올" userId="fd46be27-0d76-469c-a165-36125fe06403" providerId="ADAL" clId="{2D029F1A-E6FD-49CC-BFF8-9305EACA99B5}" dt="2024-03-06T13:17:09.398" v="9330" actId="478"/>
          <ac:spMkLst>
            <pc:docMk/>
            <pc:sldMk cId="3672044686" sldId="360"/>
            <ac:spMk id="7" creationId="{E772ADB6-5633-FC30-1DFB-39A03267C8E0}"/>
          </ac:spMkLst>
        </pc:spChg>
        <pc:spChg chg="mod topLvl">
          <ac:chgData name="오한올" userId="fd46be27-0d76-469c-a165-36125fe06403" providerId="ADAL" clId="{2D029F1A-E6FD-49CC-BFF8-9305EACA99B5}" dt="2024-03-07T13:49:14.692" v="12364" actId="255"/>
          <ac:spMkLst>
            <pc:docMk/>
            <pc:sldMk cId="3672044686" sldId="360"/>
            <ac:spMk id="8" creationId="{A93111FC-422F-C529-95E0-5ACD91D43DFC}"/>
          </ac:spMkLst>
        </pc:spChg>
        <pc:spChg chg="mod topLvl">
          <ac:chgData name="오한올" userId="fd46be27-0d76-469c-a165-36125fe06403" providerId="ADAL" clId="{2D029F1A-E6FD-49CC-BFF8-9305EACA99B5}" dt="2024-03-06T13:23:29.535" v="9648" actId="164"/>
          <ac:spMkLst>
            <pc:docMk/>
            <pc:sldMk cId="3672044686" sldId="360"/>
            <ac:spMk id="10" creationId="{06CC5F60-2093-40D4-F268-C8D44BCFBD3A}"/>
          </ac:spMkLst>
        </pc:spChg>
        <pc:spChg chg="mod topLvl">
          <ac:chgData name="오한올" userId="fd46be27-0d76-469c-a165-36125fe06403" providerId="ADAL" clId="{2D029F1A-E6FD-49CC-BFF8-9305EACA99B5}" dt="2024-03-06T13:23:29.535" v="9648" actId="164"/>
          <ac:spMkLst>
            <pc:docMk/>
            <pc:sldMk cId="3672044686" sldId="360"/>
            <ac:spMk id="11" creationId="{45C06102-1846-A3A1-8A7C-035CF16A99B4}"/>
          </ac:spMkLst>
        </pc:spChg>
        <pc:spChg chg="add mod topLvl">
          <ac:chgData name="오한올" userId="fd46be27-0d76-469c-a165-36125fe06403" providerId="ADAL" clId="{2D029F1A-E6FD-49CC-BFF8-9305EACA99B5}" dt="2024-03-07T13:49:08.604" v="12363" actId="255"/>
          <ac:spMkLst>
            <pc:docMk/>
            <pc:sldMk cId="3672044686" sldId="360"/>
            <ac:spMk id="12" creationId="{CEB6CFE8-CB24-DA5F-9D35-FF02C1B13A02}"/>
          </ac:spMkLst>
        </pc:spChg>
        <pc:spChg chg="add del mod">
          <ac:chgData name="오한올" userId="fd46be27-0d76-469c-a165-36125fe06403" providerId="ADAL" clId="{2D029F1A-E6FD-49CC-BFF8-9305EACA99B5}" dt="2024-03-06T13:16:54.222" v="9321" actId="478"/>
          <ac:spMkLst>
            <pc:docMk/>
            <pc:sldMk cId="3672044686" sldId="360"/>
            <ac:spMk id="13" creationId="{259E2758-0BE5-D175-5A9C-2850EC389F34}"/>
          </ac:spMkLst>
        </pc:spChg>
        <pc:spChg chg="mod topLvl">
          <ac:chgData name="오한올" userId="fd46be27-0d76-469c-a165-36125fe06403" providerId="ADAL" clId="{2D029F1A-E6FD-49CC-BFF8-9305EACA99B5}" dt="2024-03-06T13:23:23.958" v="9647" actId="164"/>
          <ac:spMkLst>
            <pc:docMk/>
            <pc:sldMk cId="3672044686" sldId="360"/>
            <ac:spMk id="14" creationId="{91844DAA-7889-43ED-69C1-BD55616711C5}"/>
          </ac:spMkLst>
        </pc:spChg>
        <pc:spChg chg="add del mod">
          <ac:chgData name="오한올" userId="fd46be27-0d76-469c-a165-36125fe06403" providerId="ADAL" clId="{2D029F1A-E6FD-49CC-BFF8-9305EACA99B5}" dt="2024-03-06T13:16:31.187" v="9314" actId="478"/>
          <ac:spMkLst>
            <pc:docMk/>
            <pc:sldMk cId="3672044686" sldId="360"/>
            <ac:spMk id="15" creationId="{4C081527-26D8-EC9A-C764-2F67B00F3359}"/>
          </ac:spMkLst>
        </pc:spChg>
        <pc:spChg chg="del">
          <ac:chgData name="오한올" userId="fd46be27-0d76-469c-a165-36125fe06403" providerId="ADAL" clId="{2D029F1A-E6FD-49CC-BFF8-9305EACA99B5}" dt="2024-03-07T11:22:21.615" v="10225" actId="478"/>
          <ac:spMkLst>
            <pc:docMk/>
            <pc:sldMk cId="3672044686" sldId="360"/>
            <ac:spMk id="15" creationId="{C559CEB2-A6EA-AE87-7EDE-CBD3F10B1DF7}"/>
          </ac:spMkLst>
        </pc:spChg>
        <pc:spChg chg="add mod topLvl">
          <ac:chgData name="오한올" userId="fd46be27-0d76-469c-a165-36125fe06403" providerId="ADAL" clId="{2D029F1A-E6FD-49CC-BFF8-9305EACA99B5}" dt="2024-03-07T11:22:41.031" v="10229" actId="14100"/>
          <ac:spMkLst>
            <pc:docMk/>
            <pc:sldMk cId="3672044686" sldId="360"/>
            <ac:spMk id="16" creationId="{D489A405-2934-DD4D-2CC4-531386657293}"/>
          </ac:spMkLst>
        </pc:spChg>
        <pc:spChg chg="add mod ord topLvl">
          <ac:chgData name="오한올" userId="fd46be27-0d76-469c-a165-36125fe06403" providerId="ADAL" clId="{2D029F1A-E6FD-49CC-BFF8-9305EACA99B5}" dt="2024-03-07T11:22:43.049" v="10230" actId="14100"/>
          <ac:spMkLst>
            <pc:docMk/>
            <pc:sldMk cId="3672044686" sldId="360"/>
            <ac:spMk id="17" creationId="{61AD10A6-0EA7-6463-EE58-FFD82D53C690}"/>
          </ac:spMkLst>
        </pc:spChg>
        <pc:spChg chg="add mod">
          <ac:chgData name="오한올" userId="fd46be27-0d76-469c-a165-36125fe06403" providerId="ADAL" clId="{2D029F1A-E6FD-49CC-BFF8-9305EACA99B5}" dt="2024-03-06T13:28:55.681" v="9838" actId="1036"/>
          <ac:spMkLst>
            <pc:docMk/>
            <pc:sldMk cId="3672044686" sldId="360"/>
            <ac:spMk id="20" creationId="{BA6D3519-A6DE-7F15-FA78-30AEA5A57E5A}"/>
          </ac:spMkLst>
        </pc:spChg>
        <pc:spChg chg="add mod">
          <ac:chgData name="오한올" userId="fd46be27-0d76-469c-a165-36125fe06403" providerId="ADAL" clId="{2D029F1A-E6FD-49CC-BFF8-9305EACA99B5}" dt="2024-03-07T11:22:51.219" v="10242" actId="1038"/>
          <ac:spMkLst>
            <pc:docMk/>
            <pc:sldMk cId="3672044686" sldId="360"/>
            <ac:spMk id="23" creationId="{05641C21-6AC3-35C3-BCB7-A333B6B6B733}"/>
          </ac:spMkLst>
        </pc:spChg>
        <pc:spChg chg="add del mod">
          <ac:chgData name="오한올" userId="fd46be27-0d76-469c-a165-36125fe06403" providerId="ADAL" clId="{2D029F1A-E6FD-49CC-BFF8-9305EACA99B5}" dt="2024-03-06T13:25:02.874" v="9694" actId="478"/>
          <ac:spMkLst>
            <pc:docMk/>
            <pc:sldMk cId="3672044686" sldId="360"/>
            <ac:spMk id="24" creationId="{9E37C2CA-829C-D656-3B5D-A4719E533DDF}"/>
          </ac:spMkLst>
        </pc:spChg>
        <pc:spChg chg="add mod">
          <ac:chgData name="오한올" userId="fd46be27-0d76-469c-a165-36125fe06403" providerId="ADAL" clId="{2D029F1A-E6FD-49CC-BFF8-9305EACA99B5}" dt="2024-03-07T11:22:58.989" v="10250" actId="1037"/>
          <ac:spMkLst>
            <pc:docMk/>
            <pc:sldMk cId="3672044686" sldId="360"/>
            <ac:spMk id="25" creationId="{9D0F75C1-8B5A-85A9-619B-8FAA02F9413F}"/>
          </ac:spMkLst>
        </pc:spChg>
        <pc:spChg chg="add del mod">
          <ac:chgData name="오한올" userId="fd46be27-0d76-469c-a165-36125fe06403" providerId="ADAL" clId="{2D029F1A-E6FD-49CC-BFF8-9305EACA99B5}" dt="2024-03-07T11:22:18.455" v="10224" actId="478"/>
          <ac:spMkLst>
            <pc:docMk/>
            <pc:sldMk cId="3672044686" sldId="360"/>
            <ac:spMk id="26" creationId="{7B2A3E19-2B4D-EC48-5852-7EACD183080E}"/>
          </ac:spMkLst>
        </pc:spChg>
        <pc:spChg chg="del mod">
          <ac:chgData name="오한올" userId="fd46be27-0d76-469c-a165-36125fe06403" providerId="ADAL" clId="{2D029F1A-E6FD-49CC-BFF8-9305EACA99B5}" dt="2024-03-06T13:24:25.630" v="9670" actId="478"/>
          <ac:spMkLst>
            <pc:docMk/>
            <pc:sldMk cId="3672044686" sldId="360"/>
            <ac:spMk id="30" creationId="{D35AB3CA-4C05-7A35-FFA6-9354052965C7}"/>
          </ac:spMkLst>
        </pc:spChg>
        <pc:spChg chg="mod">
          <ac:chgData name="오한올" userId="fd46be27-0d76-469c-a165-36125fe06403" providerId="ADAL" clId="{2D029F1A-E6FD-49CC-BFF8-9305EACA99B5}" dt="2024-03-10T13:50:04.987" v="17395" actId="20577"/>
          <ac:spMkLst>
            <pc:docMk/>
            <pc:sldMk cId="3672044686" sldId="360"/>
            <ac:spMk id="115" creationId="{89266372-4B4A-D454-C786-D89BCD71C440}"/>
          </ac:spMkLst>
        </pc:spChg>
        <pc:grpChg chg="mod">
          <ac:chgData name="오한올" userId="fd46be27-0d76-469c-a165-36125fe06403" providerId="ADAL" clId="{2D029F1A-E6FD-49CC-BFF8-9305EACA99B5}" dt="2024-03-06T13:26:03.435" v="9720" actId="1076"/>
          <ac:grpSpMkLst>
            <pc:docMk/>
            <pc:sldMk cId="3672044686" sldId="360"/>
            <ac:grpSpMk id="3" creationId="{0DC2B2F4-A18C-39E0-ABD7-84AC2FC4BA50}"/>
          </ac:grpSpMkLst>
        </pc:grpChg>
        <pc:grpChg chg="add del mod">
          <ac:chgData name="오한올" userId="fd46be27-0d76-469c-a165-36125fe06403" providerId="ADAL" clId="{2D029F1A-E6FD-49CC-BFF8-9305EACA99B5}" dt="2024-03-07T11:22:38.046" v="10226" actId="165"/>
          <ac:grpSpMkLst>
            <pc:docMk/>
            <pc:sldMk cId="3672044686" sldId="360"/>
            <ac:grpSpMk id="18" creationId="{A4E42756-9E89-F434-72C9-C8053FD5D29B}"/>
          </ac:grpSpMkLst>
        </pc:grpChg>
        <pc:grpChg chg="del mod">
          <ac:chgData name="오한올" userId="fd46be27-0d76-469c-a165-36125fe06403" providerId="ADAL" clId="{2D029F1A-E6FD-49CC-BFF8-9305EACA99B5}" dt="2024-03-06T13:23:18.786" v="9646" actId="165"/>
          <ac:grpSpMkLst>
            <pc:docMk/>
            <pc:sldMk cId="3672044686" sldId="360"/>
            <ac:grpSpMk id="19" creationId="{787BD25F-D14E-366A-E951-04CB38B09F7F}"/>
          </ac:grpSpMkLst>
        </pc:grpChg>
        <pc:grpChg chg="add mod">
          <ac:chgData name="오한올" userId="fd46be27-0d76-469c-a165-36125fe06403" providerId="ADAL" clId="{2D029F1A-E6FD-49CC-BFF8-9305EACA99B5}" dt="2024-03-06T13:28:55.681" v="9838" actId="1036"/>
          <ac:grpSpMkLst>
            <pc:docMk/>
            <pc:sldMk cId="3672044686" sldId="360"/>
            <ac:grpSpMk id="21" creationId="{2F0B70D5-E96B-F22C-001A-11A245908861}"/>
          </ac:grpSpMkLst>
        </pc:grpChg>
        <pc:grpChg chg="add mod">
          <ac:chgData name="오한올" userId="fd46be27-0d76-469c-a165-36125fe06403" providerId="ADAL" clId="{2D029F1A-E6FD-49CC-BFF8-9305EACA99B5}" dt="2024-03-06T13:28:55.681" v="9838" actId="1036"/>
          <ac:grpSpMkLst>
            <pc:docMk/>
            <pc:sldMk cId="3672044686" sldId="360"/>
            <ac:grpSpMk id="22" creationId="{62D3C54B-E980-E5A5-2767-0CED3CDD153F}"/>
          </ac:grpSpMkLst>
        </pc:grpChg>
      </pc:sldChg>
      <pc:sldChg chg="addSp delSp modSp add del mod delAnim modAnim">
        <pc:chgData name="오한올" userId="fd46be27-0d76-469c-a165-36125fe06403" providerId="ADAL" clId="{2D029F1A-E6FD-49CC-BFF8-9305EACA99B5}" dt="2024-03-07T12:13:05.669" v="10498" actId="47"/>
        <pc:sldMkLst>
          <pc:docMk/>
          <pc:sldMk cId="1953737678" sldId="361"/>
        </pc:sldMkLst>
        <pc:spChg chg="del">
          <ac:chgData name="오한올" userId="fd46be27-0d76-469c-a165-36125fe06403" providerId="ADAL" clId="{2D029F1A-E6FD-49CC-BFF8-9305EACA99B5}" dt="2024-03-07T12:10:39.872" v="10475" actId="478"/>
          <ac:spMkLst>
            <pc:docMk/>
            <pc:sldMk cId="1953737678" sldId="361"/>
            <ac:spMk id="14" creationId="{A3EB9A6B-1616-AAF5-662D-D412BFD5B659}"/>
          </ac:spMkLst>
        </pc:spChg>
        <pc:spChg chg="add mod">
          <ac:chgData name="오한올" userId="fd46be27-0d76-469c-a165-36125fe06403" providerId="ADAL" clId="{2D029F1A-E6FD-49CC-BFF8-9305EACA99B5}" dt="2024-03-07T12:11:26.762" v="10483" actId="688"/>
          <ac:spMkLst>
            <pc:docMk/>
            <pc:sldMk cId="1953737678" sldId="361"/>
            <ac:spMk id="16" creationId="{5DFA914B-C0CA-D23E-5883-BD1002B4206B}"/>
          </ac:spMkLst>
        </pc:spChg>
        <pc:spChg chg="del">
          <ac:chgData name="오한올" userId="fd46be27-0d76-469c-a165-36125fe06403" providerId="ADAL" clId="{2D029F1A-E6FD-49CC-BFF8-9305EACA99B5}" dt="2024-03-07T12:10:39.872" v="10475" actId="478"/>
          <ac:spMkLst>
            <pc:docMk/>
            <pc:sldMk cId="1953737678" sldId="361"/>
            <ac:spMk id="28" creationId="{2CBED3C3-9543-1671-6CD5-B9FEA22426A8}"/>
          </ac:spMkLst>
        </pc:spChg>
        <pc:cxnChg chg="add mod">
          <ac:chgData name="오한올" userId="fd46be27-0d76-469c-a165-36125fe06403" providerId="ADAL" clId="{2D029F1A-E6FD-49CC-BFF8-9305EACA99B5}" dt="2024-03-07T12:11:10.722" v="10480" actId="14100"/>
          <ac:cxnSpMkLst>
            <pc:docMk/>
            <pc:sldMk cId="1953737678" sldId="361"/>
            <ac:cxnSpMk id="2" creationId="{55DA1746-940B-3B0A-1562-DA394A490794}"/>
          </ac:cxnSpMkLst>
        </pc:cxnChg>
        <pc:cxnChg chg="del">
          <ac:chgData name="오한올" userId="fd46be27-0d76-469c-a165-36125fe06403" providerId="ADAL" clId="{2D029F1A-E6FD-49CC-BFF8-9305EACA99B5}" dt="2024-03-07T12:10:39.872" v="10475" actId="478"/>
          <ac:cxnSpMkLst>
            <pc:docMk/>
            <pc:sldMk cId="1953737678" sldId="361"/>
            <ac:cxnSpMk id="13" creationId="{5F70CBE9-6D25-5255-0572-DFFC9C10F799}"/>
          </ac:cxnSpMkLst>
        </pc:cxnChg>
      </pc:sldChg>
      <pc:sldChg chg="add del">
        <pc:chgData name="오한올" userId="fd46be27-0d76-469c-a165-36125fe06403" providerId="ADAL" clId="{2D029F1A-E6FD-49CC-BFF8-9305EACA99B5}" dt="2024-03-07T12:08:46.324" v="10472" actId="47"/>
        <pc:sldMkLst>
          <pc:docMk/>
          <pc:sldMk cId="2574394394" sldId="361"/>
        </pc:sldMkLst>
      </pc:sldChg>
      <pc:sldChg chg="addSp delSp modSp add del mod modAnim">
        <pc:chgData name="오한올" userId="fd46be27-0d76-469c-a165-36125fe06403" providerId="ADAL" clId="{2D029F1A-E6FD-49CC-BFF8-9305EACA99B5}" dt="2024-03-10T13:30:09.032" v="17205" actId="47"/>
        <pc:sldMkLst>
          <pc:docMk/>
          <pc:sldMk cId="3547461391" sldId="362"/>
        </pc:sldMkLst>
        <pc:spChg chg="mod">
          <ac:chgData name="오한올" userId="fd46be27-0d76-469c-a165-36125fe06403" providerId="ADAL" clId="{2D029F1A-E6FD-49CC-BFF8-9305EACA99B5}" dt="2024-03-07T12:14:19.581" v="10540" actId="1038"/>
          <ac:spMkLst>
            <pc:docMk/>
            <pc:sldMk cId="3547461391" sldId="362"/>
            <ac:spMk id="10" creationId="{57C82C17-10CA-E2CC-5669-238A7CAA3C2C}"/>
          </ac:spMkLst>
        </pc:spChg>
        <pc:spChg chg="mod">
          <ac:chgData name="오한올" userId="fd46be27-0d76-469c-a165-36125fe06403" providerId="ADAL" clId="{2D029F1A-E6FD-49CC-BFF8-9305EACA99B5}" dt="2024-03-07T12:14:13.120" v="10526" actId="1036"/>
          <ac:spMkLst>
            <pc:docMk/>
            <pc:sldMk cId="3547461391" sldId="362"/>
            <ac:spMk id="14" creationId="{FE54F80C-3C37-FEC8-D997-17ECCFCFC6FD}"/>
          </ac:spMkLst>
        </pc:spChg>
        <pc:spChg chg="add mod">
          <ac:chgData name="오한올" userId="fd46be27-0d76-469c-a165-36125fe06403" providerId="ADAL" clId="{2D029F1A-E6FD-49CC-BFF8-9305EACA99B5}" dt="2024-03-07T12:24:47.362" v="10675" actId="1036"/>
          <ac:spMkLst>
            <pc:docMk/>
            <pc:sldMk cId="3547461391" sldId="362"/>
            <ac:spMk id="15" creationId="{BFB76348-6654-2F61-681D-22BF50C61853}"/>
          </ac:spMkLst>
        </pc:spChg>
        <pc:spChg chg="add mod">
          <ac:chgData name="오한올" userId="fd46be27-0d76-469c-a165-36125fe06403" providerId="ADAL" clId="{2D029F1A-E6FD-49CC-BFF8-9305EACA99B5}" dt="2024-03-07T13:51:33.242" v="12480" actId="1076"/>
          <ac:spMkLst>
            <pc:docMk/>
            <pc:sldMk cId="3547461391" sldId="362"/>
            <ac:spMk id="16" creationId="{EE8ED4E9-83B9-6F79-67B3-828126103A4E}"/>
          </ac:spMkLst>
        </pc:spChg>
        <pc:spChg chg="mod">
          <ac:chgData name="오한올" userId="fd46be27-0d76-469c-a165-36125fe06403" providerId="ADAL" clId="{2D029F1A-E6FD-49CC-BFF8-9305EACA99B5}" dt="2024-03-07T12:14:10.283" v="10523" actId="688"/>
          <ac:spMkLst>
            <pc:docMk/>
            <pc:sldMk cId="3547461391" sldId="362"/>
            <ac:spMk id="28" creationId="{66FB7B71-38A4-FE74-6AD9-4D0BB6873679}"/>
          </ac:spMkLst>
        </pc:spChg>
        <pc:picChg chg="add mod">
          <ac:chgData name="오한올" userId="fd46be27-0d76-469c-a165-36125fe06403" providerId="ADAL" clId="{2D029F1A-E6FD-49CC-BFF8-9305EACA99B5}" dt="2024-03-07T12:13:03.147" v="10497" actId="1076"/>
          <ac:picMkLst>
            <pc:docMk/>
            <pc:sldMk cId="3547461391" sldId="362"/>
            <ac:picMk id="2" creationId="{EFCA09A2-5DD8-36FE-43F4-DDD2AE289E28}"/>
          </ac:picMkLst>
        </pc:picChg>
        <pc:picChg chg="mod">
          <ac:chgData name="오한올" userId="fd46be27-0d76-469c-a165-36125fe06403" providerId="ADAL" clId="{2D029F1A-E6FD-49CC-BFF8-9305EACA99B5}" dt="2024-03-07T12:13:03.147" v="10497" actId="1076"/>
          <ac:picMkLst>
            <pc:docMk/>
            <pc:sldMk cId="3547461391" sldId="362"/>
            <ac:picMk id="6" creationId="{FAEB9EBE-4339-CAB1-411D-75F00082C619}"/>
          </ac:picMkLst>
        </pc:picChg>
        <pc:picChg chg="add mod modCrop">
          <ac:chgData name="오한올" userId="fd46be27-0d76-469c-a165-36125fe06403" providerId="ADAL" clId="{2D029F1A-E6FD-49CC-BFF8-9305EACA99B5}" dt="2024-03-07T12:18:52.664" v="10584" actId="732"/>
          <ac:picMkLst>
            <pc:docMk/>
            <pc:sldMk cId="3547461391" sldId="362"/>
            <ac:picMk id="7" creationId="{5D5152C2-9FBC-008D-3513-97B0489FD234}"/>
          </ac:picMkLst>
        </pc:picChg>
        <pc:picChg chg="add del mod">
          <ac:chgData name="오한올" userId="fd46be27-0d76-469c-a165-36125fe06403" providerId="ADAL" clId="{2D029F1A-E6FD-49CC-BFF8-9305EACA99B5}" dt="2024-03-10T10:24:56.297" v="15453" actId="478"/>
          <ac:picMkLst>
            <pc:docMk/>
            <pc:sldMk cId="3547461391" sldId="362"/>
            <ac:picMk id="22" creationId="{41BA634C-2CFB-A80A-0818-E842C6D86F01}"/>
          </ac:picMkLst>
        </pc:picChg>
        <pc:cxnChg chg="mod ord">
          <ac:chgData name="오한올" userId="fd46be27-0d76-469c-a165-36125fe06403" providerId="ADAL" clId="{2D029F1A-E6FD-49CC-BFF8-9305EACA99B5}" dt="2024-03-07T12:13:23.921" v="10501" actId="166"/>
          <ac:cxnSpMkLst>
            <pc:docMk/>
            <pc:sldMk cId="3547461391" sldId="362"/>
            <ac:cxnSpMk id="13" creationId="{2017B89A-1AAA-AE56-4F3E-F35D189B81C0}"/>
          </ac:cxnSpMkLst>
        </pc:cxnChg>
      </pc:sldChg>
      <pc:sldChg chg="addSp delSp modSp add mod setBg modAnim">
        <pc:chgData name="오한올" userId="fd46be27-0d76-469c-a165-36125fe06403" providerId="ADAL" clId="{2D029F1A-E6FD-49CC-BFF8-9305EACA99B5}" dt="2024-03-10T14:42:40.243" v="17579"/>
        <pc:sldMkLst>
          <pc:docMk/>
          <pc:sldMk cId="3998685486" sldId="363"/>
        </pc:sldMkLst>
        <pc:spChg chg="add mod">
          <ac:chgData name="오한올" userId="fd46be27-0d76-469c-a165-36125fe06403" providerId="ADAL" clId="{2D029F1A-E6FD-49CC-BFF8-9305EACA99B5}" dt="2024-03-07T15:18:35.064" v="13242" actId="20577"/>
          <ac:spMkLst>
            <pc:docMk/>
            <pc:sldMk cId="3998685486" sldId="363"/>
            <ac:spMk id="4" creationId="{09F012AF-BCA7-6AC7-A016-F2D1DFBCA27E}"/>
          </ac:spMkLst>
        </pc:spChg>
        <pc:spChg chg="mod">
          <ac:chgData name="오한올" userId="fd46be27-0d76-469c-a165-36125fe06403" providerId="ADAL" clId="{2D029F1A-E6FD-49CC-BFF8-9305EACA99B5}" dt="2024-03-07T12:42:12.466" v="10948" actId="20577"/>
          <ac:spMkLst>
            <pc:docMk/>
            <pc:sldMk cId="3998685486" sldId="363"/>
            <ac:spMk id="6" creationId="{68AC8ECD-EF8E-F494-372F-3A44668A138A}"/>
          </ac:spMkLst>
        </pc:spChg>
        <pc:spChg chg="mod">
          <ac:chgData name="오한올" userId="fd46be27-0d76-469c-a165-36125fe06403" providerId="ADAL" clId="{2D029F1A-E6FD-49CC-BFF8-9305EACA99B5}" dt="2024-03-07T12:42:06.644" v="10915"/>
          <ac:spMkLst>
            <pc:docMk/>
            <pc:sldMk cId="3998685486" sldId="363"/>
            <ac:spMk id="7" creationId="{79F6D266-95CE-67C8-7C77-DB16CCEE5AA3}"/>
          </ac:spMkLst>
        </pc:spChg>
        <pc:spChg chg="mod">
          <ac:chgData name="오한올" userId="fd46be27-0d76-469c-a165-36125fe06403" providerId="ADAL" clId="{2D029F1A-E6FD-49CC-BFF8-9305EACA99B5}" dt="2024-03-07T12:40:30.968" v="10845" actId="1038"/>
          <ac:spMkLst>
            <pc:docMk/>
            <pc:sldMk cId="3998685486" sldId="363"/>
            <ac:spMk id="8" creationId="{7C0C7709-9DCD-A334-6A8B-130B47E175DE}"/>
          </ac:spMkLst>
        </pc:spChg>
        <pc:spChg chg="add">
          <ac:chgData name="오한올" userId="fd46be27-0d76-469c-a165-36125fe06403" providerId="ADAL" clId="{2D029F1A-E6FD-49CC-BFF8-9305EACA99B5}" dt="2024-03-07T15:17:02.633" v="13198"/>
          <ac:spMkLst>
            <pc:docMk/>
            <pc:sldMk cId="3998685486" sldId="363"/>
            <ac:spMk id="9" creationId="{2A3DA676-DDDD-E928-3583-4741732DDDA8}"/>
          </ac:spMkLst>
        </pc:spChg>
        <pc:spChg chg="add">
          <ac:chgData name="오한올" userId="fd46be27-0d76-469c-a165-36125fe06403" providerId="ADAL" clId="{2D029F1A-E6FD-49CC-BFF8-9305EACA99B5}" dt="2024-03-07T15:17:04.503" v="13200"/>
          <ac:spMkLst>
            <pc:docMk/>
            <pc:sldMk cId="3998685486" sldId="363"/>
            <ac:spMk id="10" creationId="{D3A418ED-671F-B736-91D0-6FFE48CC771F}"/>
          </ac:spMkLst>
        </pc:spChg>
        <pc:spChg chg="del">
          <ac:chgData name="오한올" userId="fd46be27-0d76-469c-a165-36125fe06403" providerId="ADAL" clId="{2D029F1A-E6FD-49CC-BFF8-9305EACA99B5}" dt="2024-03-07T12:42:06.450" v="10914" actId="478"/>
          <ac:spMkLst>
            <pc:docMk/>
            <pc:sldMk cId="3998685486" sldId="363"/>
            <ac:spMk id="112" creationId="{BC32E170-AC34-F617-5F71-CF0863D6F504}"/>
          </ac:spMkLst>
        </pc:spChg>
        <pc:spChg chg="del">
          <ac:chgData name="오한올" userId="fd46be27-0d76-469c-a165-36125fe06403" providerId="ADAL" clId="{2D029F1A-E6FD-49CC-BFF8-9305EACA99B5}" dt="2024-03-07T12:42:06.450" v="10914" actId="478"/>
          <ac:spMkLst>
            <pc:docMk/>
            <pc:sldMk cId="3998685486" sldId="363"/>
            <ac:spMk id="118" creationId="{8767D9FD-0564-9F82-8691-590B56B2D62C}"/>
          </ac:spMkLst>
        </pc:spChg>
        <pc:grpChg chg="add del mod">
          <ac:chgData name="오한올" userId="fd46be27-0d76-469c-a165-36125fe06403" providerId="ADAL" clId="{2D029F1A-E6FD-49CC-BFF8-9305EACA99B5}" dt="2024-03-07T12:42:30.255" v="10951" actId="478"/>
          <ac:grpSpMkLst>
            <pc:docMk/>
            <pc:sldMk cId="3998685486" sldId="363"/>
            <ac:grpSpMk id="5" creationId="{7410A2B7-6789-6050-C3C4-47ECEFB78CD4}"/>
          </ac:grpSpMkLst>
        </pc:grpChg>
        <pc:graphicFrameChg chg="del">
          <ac:chgData name="오한올" userId="fd46be27-0d76-469c-a165-36125fe06403" providerId="ADAL" clId="{2D029F1A-E6FD-49CC-BFF8-9305EACA99B5}" dt="2024-03-07T12:41:23.272" v="10846" actId="478"/>
          <ac:graphicFrameMkLst>
            <pc:docMk/>
            <pc:sldMk cId="3998685486" sldId="363"/>
            <ac:graphicFrameMk id="2" creationId="{F46176B0-CDFF-B9BA-6E05-2A7AF95DF919}"/>
          </ac:graphicFrameMkLst>
        </pc:graphicFrameChg>
      </pc:sldChg>
      <pc:sldChg chg="addSp delSp modSp add del mod">
        <pc:chgData name="오한올" userId="fd46be27-0d76-469c-a165-36125fe06403" providerId="ADAL" clId="{2D029F1A-E6FD-49CC-BFF8-9305EACA99B5}" dt="2024-03-07T15:11:22.494" v="13048" actId="47"/>
        <pc:sldMkLst>
          <pc:docMk/>
          <pc:sldMk cId="2822422231" sldId="364"/>
        </pc:sldMkLst>
        <pc:picChg chg="add del mod">
          <ac:chgData name="오한올" userId="fd46be27-0d76-469c-a165-36125fe06403" providerId="ADAL" clId="{2D029F1A-E6FD-49CC-BFF8-9305EACA99B5}" dt="2024-03-07T14:07:03.009" v="12497" actId="478"/>
          <ac:picMkLst>
            <pc:docMk/>
            <pc:sldMk cId="2822422231" sldId="364"/>
            <ac:picMk id="7" creationId="{E72B1D55-EE17-6D82-FA54-33B5F6ADD793}"/>
          </ac:picMkLst>
        </pc:picChg>
        <pc:picChg chg="del">
          <ac:chgData name="오한올" userId="fd46be27-0d76-469c-a165-36125fe06403" providerId="ADAL" clId="{2D029F1A-E6FD-49CC-BFF8-9305EACA99B5}" dt="2024-03-07T14:17:26.849" v="12500" actId="478"/>
          <ac:picMkLst>
            <pc:docMk/>
            <pc:sldMk cId="2822422231" sldId="364"/>
            <ac:picMk id="9" creationId="{C1A64CD8-120D-FD3D-FF10-452B20668E39}"/>
          </ac:picMkLst>
        </pc:picChg>
        <pc:picChg chg="add del mod">
          <ac:chgData name="오한올" userId="fd46be27-0d76-469c-a165-36125fe06403" providerId="ADAL" clId="{2D029F1A-E6FD-49CC-BFF8-9305EACA99B5}" dt="2024-03-07T14:23:22.310" v="12526" actId="478"/>
          <ac:picMkLst>
            <pc:docMk/>
            <pc:sldMk cId="2822422231" sldId="364"/>
            <ac:picMk id="10" creationId="{85A38910-A993-D21B-B81D-01081CEEFBAC}"/>
          </ac:picMkLst>
        </pc:picChg>
        <pc:picChg chg="add del mod">
          <ac:chgData name="오한올" userId="fd46be27-0d76-469c-a165-36125fe06403" providerId="ADAL" clId="{2D029F1A-E6FD-49CC-BFF8-9305EACA99B5}" dt="2024-03-07T14:33:54.296" v="12529" actId="478"/>
          <ac:picMkLst>
            <pc:docMk/>
            <pc:sldMk cId="2822422231" sldId="364"/>
            <ac:picMk id="12" creationId="{D942F761-C520-4931-6C8D-F3458B3BB108}"/>
          </ac:picMkLst>
        </pc:picChg>
        <pc:picChg chg="add del mod">
          <ac:chgData name="오한올" userId="fd46be27-0d76-469c-a165-36125fe06403" providerId="ADAL" clId="{2D029F1A-E6FD-49CC-BFF8-9305EACA99B5}" dt="2024-03-07T14:34:06.361" v="12534" actId="478"/>
          <ac:picMkLst>
            <pc:docMk/>
            <pc:sldMk cId="2822422231" sldId="364"/>
            <ac:picMk id="14" creationId="{A61AD95B-9092-930D-D7E6-8AF061B7DD22}"/>
          </ac:picMkLst>
        </pc:picChg>
      </pc:sldChg>
      <pc:sldChg chg="addSp delSp modSp mod">
        <pc:chgData name="오한올" userId="fd46be27-0d76-469c-a165-36125fe06403" providerId="ADAL" clId="{2D029F1A-E6FD-49CC-BFF8-9305EACA99B5}" dt="2024-03-07T14:48:28.889" v="12566" actId="478"/>
        <pc:sldMkLst>
          <pc:docMk/>
          <pc:sldMk cId="4132618601" sldId="365"/>
        </pc:sldMkLst>
        <pc:spChg chg="add del mod">
          <ac:chgData name="오한올" userId="fd46be27-0d76-469c-a165-36125fe06403" providerId="ADAL" clId="{2D029F1A-E6FD-49CC-BFF8-9305EACA99B5}" dt="2024-03-07T14:48:28.889" v="12566" actId="478"/>
          <ac:spMkLst>
            <pc:docMk/>
            <pc:sldMk cId="4132618601" sldId="365"/>
            <ac:spMk id="7" creationId="{BAC8473F-56C0-BB72-7239-4C0A3739073A}"/>
          </ac:spMkLst>
        </pc:spChg>
        <pc:picChg chg="mod">
          <ac:chgData name="오한올" userId="fd46be27-0d76-469c-a165-36125fe06403" providerId="ADAL" clId="{2D029F1A-E6FD-49CC-BFF8-9305EACA99B5}" dt="2024-03-07T14:01:13.951" v="12492" actId="1076"/>
          <ac:picMkLst>
            <pc:docMk/>
            <pc:sldMk cId="4132618601" sldId="365"/>
            <ac:picMk id="16" creationId="{399A11EA-61BE-0DF5-5864-CEE0B0B99078}"/>
          </ac:picMkLst>
        </pc:picChg>
      </pc:sldChg>
      <pc:sldChg chg="modSp add mod">
        <pc:chgData name="오한올" userId="fd46be27-0d76-469c-a165-36125fe06403" providerId="ADAL" clId="{2D029F1A-E6FD-49CC-BFF8-9305EACA99B5}" dt="2024-03-07T13:31:12.806" v="12177" actId="20577"/>
        <pc:sldMkLst>
          <pc:docMk/>
          <pc:sldMk cId="689086301" sldId="366"/>
        </pc:sldMkLst>
        <pc:spChg chg="mod">
          <ac:chgData name="오한올" userId="fd46be27-0d76-469c-a165-36125fe06403" providerId="ADAL" clId="{2D029F1A-E6FD-49CC-BFF8-9305EACA99B5}" dt="2024-03-07T13:31:00.290" v="12167" actId="20577"/>
          <ac:spMkLst>
            <pc:docMk/>
            <pc:sldMk cId="689086301" sldId="366"/>
            <ac:spMk id="2" creationId="{97F1D84C-04A5-46DC-FC62-B468930A1A47}"/>
          </ac:spMkLst>
        </pc:spChg>
        <pc:spChg chg="mod">
          <ac:chgData name="오한올" userId="fd46be27-0d76-469c-a165-36125fe06403" providerId="ADAL" clId="{2D029F1A-E6FD-49CC-BFF8-9305EACA99B5}" dt="2024-03-07T13:31:03.304" v="12169" actId="20577"/>
          <ac:spMkLst>
            <pc:docMk/>
            <pc:sldMk cId="689086301" sldId="366"/>
            <ac:spMk id="5" creationId="{C62CB465-A333-11F3-01E5-527876FF0BDC}"/>
          </ac:spMkLst>
        </pc:spChg>
        <pc:spChg chg="mod">
          <ac:chgData name="오한올" userId="fd46be27-0d76-469c-a165-36125fe06403" providerId="ADAL" clId="{2D029F1A-E6FD-49CC-BFF8-9305EACA99B5}" dt="2024-03-07T13:31:12.806" v="12177" actId="20577"/>
          <ac:spMkLst>
            <pc:docMk/>
            <pc:sldMk cId="689086301" sldId="366"/>
            <ac:spMk id="6" creationId="{E1B9504C-21CA-18F3-1843-E4AAF08FC68C}"/>
          </ac:spMkLst>
        </pc:spChg>
      </pc:sldChg>
      <pc:sldChg chg="delSp modSp add del mod">
        <pc:chgData name="오한올" userId="fd46be27-0d76-469c-a165-36125fe06403" providerId="ADAL" clId="{2D029F1A-E6FD-49CC-BFF8-9305EACA99B5}" dt="2024-03-07T14:42:45.783" v="12538" actId="47"/>
        <pc:sldMkLst>
          <pc:docMk/>
          <pc:sldMk cId="3794871087" sldId="367"/>
        </pc:sldMkLst>
        <pc:spChg chg="del">
          <ac:chgData name="오한올" userId="fd46be27-0d76-469c-a165-36125fe06403" providerId="ADAL" clId="{2D029F1A-E6FD-49CC-BFF8-9305EACA99B5}" dt="2024-03-07T14:34:11.489" v="12535" actId="478"/>
          <ac:spMkLst>
            <pc:docMk/>
            <pc:sldMk cId="3794871087" sldId="367"/>
            <ac:spMk id="5" creationId="{1707D94F-76DE-A708-C3D4-F0F772D46FAE}"/>
          </ac:spMkLst>
        </pc:spChg>
        <pc:picChg chg="mod">
          <ac:chgData name="오한올" userId="fd46be27-0d76-469c-a165-36125fe06403" providerId="ADAL" clId="{2D029F1A-E6FD-49CC-BFF8-9305EACA99B5}" dt="2024-03-07T14:34:16.409" v="12537" actId="1076"/>
          <ac:picMkLst>
            <pc:docMk/>
            <pc:sldMk cId="3794871087" sldId="367"/>
            <ac:picMk id="14" creationId="{12769F8F-A5D1-833A-4EA2-A5DE4F4B5E73}"/>
          </ac:picMkLst>
        </pc:picChg>
      </pc:sldChg>
      <pc:sldChg chg="addSp delSp modSp add del mod">
        <pc:chgData name="오한올" userId="fd46be27-0d76-469c-a165-36125fe06403" providerId="ADAL" clId="{2D029F1A-E6FD-49CC-BFF8-9305EACA99B5}" dt="2024-03-07T15:19:15.174" v="13243" actId="47"/>
        <pc:sldMkLst>
          <pc:docMk/>
          <pc:sldMk cId="3787714004" sldId="369"/>
        </pc:sldMkLst>
        <pc:spChg chg="add del mod">
          <ac:chgData name="오한올" userId="fd46be27-0d76-469c-a165-36125fe06403" providerId="ADAL" clId="{2D029F1A-E6FD-49CC-BFF8-9305EACA99B5}" dt="2024-03-07T14:53:25.706" v="12836" actId="478"/>
          <ac:spMkLst>
            <pc:docMk/>
            <pc:sldMk cId="3787714004" sldId="369"/>
            <ac:spMk id="5" creationId="{84521CFA-070A-2DC1-87B2-17D14625FD52}"/>
          </ac:spMkLst>
        </pc:spChg>
        <pc:spChg chg="mod">
          <ac:chgData name="오한올" userId="fd46be27-0d76-469c-a165-36125fe06403" providerId="ADAL" clId="{2D029F1A-E6FD-49CC-BFF8-9305EACA99B5}" dt="2024-03-07T14:55:46.003" v="12857" actId="1076"/>
          <ac:spMkLst>
            <pc:docMk/>
            <pc:sldMk cId="3787714004" sldId="369"/>
            <ac:spMk id="21" creationId="{6D960086-3AEB-DC32-F8E7-CA98F83A65BD}"/>
          </ac:spMkLst>
        </pc:spChg>
        <pc:picChg chg="mod">
          <ac:chgData name="오한올" userId="fd46be27-0d76-469c-a165-36125fe06403" providerId="ADAL" clId="{2D029F1A-E6FD-49CC-BFF8-9305EACA99B5}" dt="2024-03-07T14:53:34.025" v="12839" actId="1076"/>
          <ac:picMkLst>
            <pc:docMk/>
            <pc:sldMk cId="3787714004" sldId="369"/>
            <ac:picMk id="20" creationId="{EFA4F0A2-992B-3985-AD1A-56BBD7394337}"/>
          </ac:picMkLst>
        </pc:picChg>
      </pc:sldChg>
      <pc:sldChg chg="addSp modSp add mod modAnim">
        <pc:chgData name="오한올" userId="fd46be27-0d76-469c-a165-36125fe06403" providerId="ADAL" clId="{2D029F1A-E6FD-49CC-BFF8-9305EACA99B5}" dt="2024-03-10T13:35:05.195" v="17259" actId="20577"/>
        <pc:sldMkLst>
          <pc:docMk/>
          <pc:sldMk cId="3172136500" sldId="370"/>
        </pc:sldMkLst>
        <pc:spChg chg="add mod">
          <ac:chgData name="오한올" userId="fd46be27-0d76-469c-a165-36125fe06403" providerId="ADAL" clId="{2D029F1A-E6FD-49CC-BFF8-9305EACA99B5}" dt="2024-03-10T06:47:12.843" v="13607"/>
          <ac:spMkLst>
            <pc:docMk/>
            <pc:sldMk cId="3172136500" sldId="370"/>
            <ac:spMk id="5" creationId="{2D36B231-A648-979A-606F-281A3BD0DF32}"/>
          </ac:spMkLst>
        </pc:spChg>
        <pc:spChg chg="add mod">
          <ac:chgData name="오한올" userId="fd46be27-0d76-469c-a165-36125fe06403" providerId="ADAL" clId="{2D029F1A-E6FD-49CC-BFF8-9305EACA99B5}" dt="2024-03-10T13:34:39.212" v="17234" actId="1037"/>
          <ac:spMkLst>
            <pc:docMk/>
            <pc:sldMk cId="3172136500" sldId="370"/>
            <ac:spMk id="7" creationId="{F55104E1-005E-3FD2-81FE-DDE8DE43F9F6}"/>
          </ac:spMkLst>
        </pc:spChg>
        <pc:spChg chg="add mod">
          <ac:chgData name="오한올" userId="fd46be27-0d76-469c-a165-36125fe06403" providerId="ADAL" clId="{2D029F1A-E6FD-49CC-BFF8-9305EACA99B5}" dt="2024-03-10T13:34:56.051" v="17247" actId="20577"/>
          <ac:spMkLst>
            <pc:docMk/>
            <pc:sldMk cId="3172136500" sldId="370"/>
            <ac:spMk id="9" creationId="{DE48ED28-B0BA-B630-67A9-CE5C1A20F8B6}"/>
          </ac:spMkLst>
        </pc:spChg>
        <pc:spChg chg="add mod">
          <ac:chgData name="오한올" userId="fd46be27-0d76-469c-a165-36125fe06403" providerId="ADAL" clId="{2D029F1A-E6FD-49CC-BFF8-9305EACA99B5}" dt="2024-03-10T13:34:54.137" v="17245" actId="20577"/>
          <ac:spMkLst>
            <pc:docMk/>
            <pc:sldMk cId="3172136500" sldId="370"/>
            <ac:spMk id="10" creationId="{622F8155-F32E-C9D1-B3C9-6598E0068B32}"/>
          </ac:spMkLst>
        </pc:spChg>
        <pc:spChg chg="add mod">
          <ac:chgData name="오한올" userId="fd46be27-0d76-469c-a165-36125fe06403" providerId="ADAL" clId="{2D029F1A-E6FD-49CC-BFF8-9305EACA99B5}" dt="2024-03-10T13:35:05.195" v="17259" actId="20577"/>
          <ac:spMkLst>
            <pc:docMk/>
            <pc:sldMk cId="3172136500" sldId="370"/>
            <ac:spMk id="11" creationId="{A73E223B-66B2-82EF-AAA4-0716B1699FE9}"/>
          </ac:spMkLst>
        </pc:spChg>
        <pc:spChg chg="mod">
          <ac:chgData name="오한올" userId="fd46be27-0d76-469c-a165-36125fe06403" providerId="ADAL" clId="{2D029F1A-E6FD-49CC-BFF8-9305EACA99B5}" dt="2024-03-07T15:15:18.323" v="13193" actId="20577"/>
          <ac:spMkLst>
            <pc:docMk/>
            <pc:sldMk cId="3172136500" sldId="370"/>
            <ac:spMk id="21" creationId="{5246F35A-77C2-7EAC-A83F-1A70E8DCA855}"/>
          </ac:spMkLst>
        </pc:spChg>
        <pc:picChg chg="mod">
          <ac:chgData name="오한올" userId="fd46be27-0d76-469c-a165-36125fe06403" providerId="ADAL" clId="{2D029F1A-E6FD-49CC-BFF8-9305EACA99B5}" dt="2024-03-07T15:13:38.085" v="13149" actId="1076"/>
          <ac:picMkLst>
            <pc:docMk/>
            <pc:sldMk cId="3172136500" sldId="370"/>
            <ac:picMk id="13" creationId="{91942F02-242A-DBA8-A18D-8365296E3CCF}"/>
          </ac:picMkLst>
        </pc:picChg>
      </pc:sldChg>
      <pc:sldChg chg="addSp delSp modSp add del mod delAnim">
        <pc:chgData name="오한올" userId="fd46be27-0d76-469c-a165-36125fe06403" providerId="ADAL" clId="{2D029F1A-E6FD-49CC-BFF8-9305EACA99B5}" dt="2024-03-10T13:30:09.032" v="17205" actId="47"/>
        <pc:sldMkLst>
          <pc:docMk/>
          <pc:sldMk cId="1943752260" sldId="371"/>
        </pc:sldMkLst>
        <pc:spChg chg="mod">
          <ac:chgData name="오한올" userId="fd46be27-0d76-469c-a165-36125fe06403" providerId="ADAL" clId="{2D029F1A-E6FD-49CC-BFF8-9305EACA99B5}" dt="2024-03-10T13:24:40.744" v="17053" actId="1076"/>
          <ac:spMkLst>
            <pc:docMk/>
            <pc:sldMk cId="1943752260" sldId="371"/>
            <ac:spMk id="4" creationId="{45EE8322-1371-EB2D-FFA5-BF4EFB74F9B6}"/>
          </ac:spMkLst>
        </pc:spChg>
        <pc:spChg chg="del">
          <ac:chgData name="오한올" userId="fd46be27-0d76-469c-a165-36125fe06403" providerId="ADAL" clId="{2D029F1A-E6FD-49CC-BFF8-9305EACA99B5}" dt="2024-03-10T13:24:43.898" v="17055" actId="478"/>
          <ac:spMkLst>
            <pc:docMk/>
            <pc:sldMk cId="1943752260" sldId="371"/>
            <ac:spMk id="14" creationId="{D89A486A-DBA9-C67D-C0FD-992BE319099A}"/>
          </ac:spMkLst>
        </pc:spChg>
        <pc:spChg chg="del">
          <ac:chgData name="오한올" userId="fd46be27-0d76-469c-a165-36125fe06403" providerId="ADAL" clId="{2D029F1A-E6FD-49CC-BFF8-9305EACA99B5}" dt="2024-03-10T13:24:43.898" v="17055" actId="478"/>
          <ac:spMkLst>
            <pc:docMk/>
            <pc:sldMk cId="1943752260" sldId="371"/>
            <ac:spMk id="20" creationId="{FA4C8A9D-7737-F2DD-8FA5-0D0D2CF120B5}"/>
          </ac:spMkLst>
        </pc:spChg>
        <pc:spChg chg="del">
          <ac:chgData name="오한올" userId="fd46be27-0d76-469c-a165-36125fe06403" providerId="ADAL" clId="{2D029F1A-E6FD-49CC-BFF8-9305EACA99B5}" dt="2024-03-10T13:24:43.898" v="17055" actId="478"/>
          <ac:spMkLst>
            <pc:docMk/>
            <pc:sldMk cId="1943752260" sldId="371"/>
            <ac:spMk id="28" creationId="{915BD2CE-A6DA-B701-9F54-BC71CF2A0BC9}"/>
          </ac:spMkLst>
        </pc:spChg>
        <pc:spChg chg="del">
          <ac:chgData name="오한올" userId="fd46be27-0d76-469c-a165-36125fe06403" providerId="ADAL" clId="{2D029F1A-E6FD-49CC-BFF8-9305EACA99B5}" dt="2024-03-10T13:24:43.898" v="17055" actId="478"/>
          <ac:spMkLst>
            <pc:docMk/>
            <pc:sldMk cId="1943752260" sldId="371"/>
            <ac:spMk id="34" creationId="{7220E6ED-8EB0-2023-13D0-09C4DBA94EAF}"/>
          </ac:spMkLst>
        </pc:spChg>
        <pc:picChg chg="add mod">
          <ac:chgData name="오한올" userId="fd46be27-0d76-469c-a165-36125fe06403" providerId="ADAL" clId="{2D029F1A-E6FD-49CC-BFF8-9305EACA99B5}" dt="2024-03-10T07:34:54.925" v="13896"/>
          <ac:picMkLst>
            <pc:docMk/>
            <pc:sldMk cId="1943752260" sldId="371"/>
            <ac:picMk id="5" creationId="{11D7F0E4-B9F9-9C66-13F8-5C66F0A4F7F4}"/>
          </ac:picMkLst>
        </pc:picChg>
        <pc:picChg chg="mod">
          <ac:chgData name="오한올" userId="fd46be27-0d76-469c-a165-36125fe06403" providerId="ADAL" clId="{2D029F1A-E6FD-49CC-BFF8-9305EACA99B5}" dt="2024-03-10T13:24:41.293" v="17054" actId="1076"/>
          <ac:picMkLst>
            <pc:docMk/>
            <pc:sldMk cId="1943752260" sldId="371"/>
            <ac:picMk id="6" creationId="{D7306B55-0E6C-0ABB-E751-E8AA89BFCE63}"/>
          </ac:picMkLst>
        </pc:picChg>
        <pc:picChg chg="add del mod">
          <ac:chgData name="오한올" userId="fd46be27-0d76-469c-a165-36125fe06403" providerId="ADAL" clId="{2D029F1A-E6FD-49CC-BFF8-9305EACA99B5}" dt="2024-03-10T07:27:26.622" v="13864" actId="478"/>
          <ac:picMkLst>
            <pc:docMk/>
            <pc:sldMk cId="1943752260" sldId="371"/>
            <ac:picMk id="19" creationId="{53764539-ACBE-D26A-BC1F-90CE5F6755D5}"/>
          </ac:picMkLst>
        </pc:picChg>
        <pc:cxnChg chg="del">
          <ac:chgData name="오한올" userId="fd46be27-0d76-469c-a165-36125fe06403" providerId="ADAL" clId="{2D029F1A-E6FD-49CC-BFF8-9305EACA99B5}" dt="2024-03-10T13:24:43.898" v="17055" actId="478"/>
          <ac:cxnSpMkLst>
            <pc:docMk/>
            <pc:sldMk cId="1943752260" sldId="371"/>
            <ac:cxnSpMk id="9" creationId="{6BC693E7-2BCC-BF4B-65AF-1FB4312D6ADE}"/>
          </ac:cxnSpMkLst>
        </pc:cxnChg>
        <pc:cxnChg chg="del">
          <ac:chgData name="오한올" userId="fd46be27-0d76-469c-a165-36125fe06403" providerId="ADAL" clId="{2D029F1A-E6FD-49CC-BFF8-9305EACA99B5}" dt="2024-03-10T13:24:43.898" v="17055" actId="478"/>
          <ac:cxnSpMkLst>
            <pc:docMk/>
            <pc:sldMk cId="1943752260" sldId="371"/>
            <ac:cxnSpMk id="13" creationId="{0CAE7549-F615-C2D8-2AEA-ECF3BAF23C3B}"/>
          </ac:cxnSpMkLst>
        </pc:cxnChg>
      </pc:sldChg>
      <pc:sldChg chg="addSp delSp modSp add del mod addAnim delAnim modAnim">
        <pc:chgData name="오한올" userId="fd46be27-0d76-469c-a165-36125fe06403" providerId="ADAL" clId="{2D029F1A-E6FD-49CC-BFF8-9305EACA99B5}" dt="2024-03-10T10:22:40.552" v="15398" actId="47"/>
        <pc:sldMkLst>
          <pc:docMk/>
          <pc:sldMk cId="1306560568" sldId="372"/>
        </pc:sldMkLst>
        <pc:spChg chg="add del mod">
          <ac:chgData name="오한올" userId="fd46be27-0d76-469c-a165-36125fe06403" providerId="ADAL" clId="{2D029F1A-E6FD-49CC-BFF8-9305EACA99B5}" dt="2024-03-10T10:09:59.945" v="14531" actId="478"/>
          <ac:spMkLst>
            <pc:docMk/>
            <pc:sldMk cId="1306560568" sldId="372"/>
            <ac:spMk id="6" creationId="{78F0C723-AC9B-73C2-6990-D4B40A6CAFF1}"/>
          </ac:spMkLst>
        </pc:spChg>
        <pc:spChg chg="add mod">
          <ac:chgData name="오한올" userId="fd46be27-0d76-469c-a165-36125fe06403" providerId="ADAL" clId="{2D029F1A-E6FD-49CC-BFF8-9305EACA99B5}" dt="2024-03-10T10:10:21.529" v="14563" actId="122"/>
          <ac:spMkLst>
            <pc:docMk/>
            <pc:sldMk cId="1306560568" sldId="372"/>
            <ac:spMk id="7" creationId="{F305A65F-81D8-2B1B-CCF5-FC8D23E7DDE9}"/>
          </ac:spMkLst>
        </pc:spChg>
        <pc:spChg chg="add del mod">
          <ac:chgData name="오한올" userId="fd46be27-0d76-469c-a165-36125fe06403" providerId="ADAL" clId="{2D029F1A-E6FD-49CC-BFF8-9305EACA99B5}" dt="2024-03-10T10:02:10.367" v="14085" actId="478"/>
          <ac:spMkLst>
            <pc:docMk/>
            <pc:sldMk cId="1306560568" sldId="372"/>
            <ac:spMk id="19" creationId="{8C7147E3-DEED-8E44-235C-9D1A21B16A36}"/>
          </ac:spMkLst>
        </pc:spChg>
        <pc:spChg chg="add del mod">
          <ac:chgData name="오한올" userId="fd46be27-0d76-469c-a165-36125fe06403" providerId="ADAL" clId="{2D029F1A-E6FD-49CC-BFF8-9305EACA99B5}" dt="2024-03-10T10:07:15.991" v="14423" actId="478"/>
          <ac:spMkLst>
            <pc:docMk/>
            <pc:sldMk cId="1306560568" sldId="372"/>
            <ac:spMk id="20" creationId="{9541B7D0-7B88-1D95-5982-5AD7A6774310}"/>
          </ac:spMkLst>
        </pc:spChg>
        <pc:spChg chg="del">
          <ac:chgData name="오한올" userId="fd46be27-0d76-469c-a165-36125fe06403" providerId="ADAL" clId="{2D029F1A-E6FD-49CC-BFF8-9305EACA99B5}" dt="2024-03-10T07:37:50.914" v="14018" actId="478"/>
          <ac:spMkLst>
            <pc:docMk/>
            <pc:sldMk cId="1306560568" sldId="372"/>
            <ac:spMk id="20" creationId="{BD90A842-311A-72B7-9F2A-862B2D41538C}"/>
          </ac:spMkLst>
        </pc:spChg>
        <pc:spChg chg="add del mod">
          <ac:chgData name="오한올" userId="fd46be27-0d76-469c-a165-36125fe06403" providerId="ADAL" clId="{2D029F1A-E6FD-49CC-BFF8-9305EACA99B5}" dt="2024-03-10T10:09:05.872" v="14512" actId="478"/>
          <ac:spMkLst>
            <pc:docMk/>
            <pc:sldMk cId="1306560568" sldId="372"/>
            <ac:spMk id="21" creationId="{4832FDC3-085C-836C-F8CD-C7957320ACBB}"/>
          </ac:spMkLst>
        </pc:spChg>
        <pc:spChg chg="add del mod">
          <ac:chgData name="오한올" userId="fd46be27-0d76-469c-a165-36125fe06403" providerId="ADAL" clId="{2D029F1A-E6FD-49CC-BFF8-9305EACA99B5}" dt="2024-03-10T10:09:05.872" v="14512" actId="478"/>
          <ac:spMkLst>
            <pc:docMk/>
            <pc:sldMk cId="1306560568" sldId="372"/>
            <ac:spMk id="22" creationId="{8261AD9D-43E6-7710-007E-E337846312A7}"/>
          </ac:spMkLst>
        </pc:spChg>
        <pc:spChg chg="add mod">
          <ac:chgData name="오한올" userId="fd46be27-0d76-469c-a165-36125fe06403" providerId="ADAL" clId="{2D029F1A-E6FD-49CC-BFF8-9305EACA99B5}" dt="2024-03-10T10:11:22.373" v="14674" actId="20577"/>
          <ac:spMkLst>
            <pc:docMk/>
            <pc:sldMk cId="1306560568" sldId="372"/>
            <ac:spMk id="23" creationId="{77819F39-5DC6-B584-E7AE-E5EADB12A429}"/>
          </ac:spMkLst>
        </pc:spChg>
        <pc:spChg chg="add del mod">
          <ac:chgData name="오한올" userId="fd46be27-0d76-469c-a165-36125fe06403" providerId="ADAL" clId="{2D029F1A-E6FD-49CC-BFF8-9305EACA99B5}" dt="2024-03-10T10:09:02.136" v="14510" actId="478"/>
          <ac:spMkLst>
            <pc:docMk/>
            <pc:sldMk cId="1306560568" sldId="372"/>
            <ac:spMk id="24" creationId="{7D285C51-ED4A-C1F1-26FE-E8CC544CBD94}"/>
          </ac:spMkLst>
        </pc:spChg>
        <pc:spChg chg="add mod">
          <ac:chgData name="오한올" userId="fd46be27-0d76-469c-a165-36125fe06403" providerId="ADAL" clId="{2D029F1A-E6FD-49CC-BFF8-9305EACA99B5}" dt="2024-03-10T10:09:06.703" v="14513"/>
          <ac:spMkLst>
            <pc:docMk/>
            <pc:sldMk cId="1306560568" sldId="372"/>
            <ac:spMk id="25" creationId="{59BDE335-AD91-94BB-099D-662420057596}"/>
          </ac:spMkLst>
        </pc:spChg>
        <pc:spChg chg="add mod">
          <ac:chgData name="오한올" userId="fd46be27-0d76-469c-a165-36125fe06403" providerId="ADAL" clId="{2D029F1A-E6FD-49CC-BFF8-9305EACA99B5}" dt="2024-03-10T10:09:41.700" v="14522" actId="14100"/>
          <ac:spMkLst>
            <pc:docMk/>
            <pc:sldMk cId="1306560568" sldId="372"/>
            <ac:spMk id="26" creationId="{415C2739-91EE-ED66-C12D-90C68D2E707A}"/>
          </ac:spMkLst>
        </pc:spChg>
        <pc:spChg chg="del">
          <ac:chgData name="오한올" userId="fd46be27-0d76-469c-a165-36125fe06403" providerId="ADAL" clId="{2D029F1A-E6FD-49CC-BFF8-9305EACA99B5}" dt="2024-03-10T07:37:50.914" v="14018" actId="478"/>
          <ac:spMkLst>
            <pc:docMk/>
            <pc:sldMk cId="1306560568" sldId="372"/>
            <ac:spMk id="34" creationId="{903009C9-5308-A267-A4D3-B96864AAA9D8}"/>
          </ac:spMkLst>
        </pc:spChg>
        <pc:picChg chg="add mod modCrop">
          <ac:chgData name="오한올" userId="fd46be27-0d76-469c-a165-36125fe06403" providerId="ADAL" clId="{2D029F1A-E6FD-49CC-BFF8-9305EACA99B5}" dt="2024-03-10T10:16:24.171" v="15045" actId="34136"/>
          <ac:picMkLst>
            <pc:docMk/>
            <pc:sldMk cId="1306560568" sldId="372"/>
            <ac:picMk id="5" creationId="{00D86DEB-D083-19FA-1608-83830D7A7729}"/>
          </ac:picMkLst>
        </pc:picChg>
        <pc:picChg chg="mod">
          <ac:chgData name="오한올" userId="fd46be27-0d76-469c-a165-36125fe06403" providerId="ADAL" clId="{2D029F1A-E6FD-49CC-BFF8-9305EACA99B5}" dt="2024-03-10T07:36:26.767" v="13914" actId="34135"/>
          <ac:picMkLst>
            <pc:docMk/>
            <pc:sldMk cId="1306560568" sldId="372"/>
            <ac:picMk id="17" creationId="{70374977-91ED-C0FF-6BA1-DAE59587F0CB}"/>
          </ac:picMkLst>
        </pc:picChg>
        <pc:picChg chg="add del mod">
          <ac:chgData name="오한올" userId="fd46be27-0d76-469c-a165-36125fe06403" providerId="ADAL" clId="{2D029F1A-E6FD-49CC-BFF8-9305EACA99B5}" dt="2024-03-10T07:33:53.408" v="13875" actId="478"/>
          <ac:picMkLst>
            <pc:docMk/>
            <pc:sldMk cId="1306560568" sldId="372"/>
            <ac:picMk id="24" creationId="{0FD43BD3-6B32-E080-2ED0-E6F4947F2126}"/>
          </ac:picMkLst>
        </pc:picChg>
        <pc:cxnChg chg="add del mod">
          <ac:chgData name="오한올" userId="fd46be27-0d76-469c-a165-36125fe06403" providerId="ADAL" clId="{2D029F1A-E6FD-49CC-BFF8-9305EACA99B5}" dt="2024-03-10T10:09:56.781" v="14529" actId="478"/>
          <ac:cxnSpMkLst>
            <pc:docMk/>
            <pc:sldMk cId="1306560568" sldId="372"/>
            <ac:cxnSpMk id="10" creationId="{308E4C60-AA19-C764-B1DD-BD9CB2ABAC2F}"/>
          </ac:cxnSpMkLst>
        </pc:cxnChg>
        <pc:cxnChg chg="add mod">
          <ac:chgData name="오한올" userId="fd46be27-0d76-469c-a165-36125fe06403" providerId="ADAL" clId="{2D029F1A-E6FD-49CC-BFF8-9305EACA99B5}" dt="2024-03-10T10:09:56.436" v="14527" actId="14100"/>
          <ac:cxnSpMkLst>
            <pc:docMk/>
            <pc:sldMk cId="1306560568" sldId="372"/>
            <ac:cxnSpMk id="27" creationId="{7C44D8BD-93FE-991E-19B1-91AD7C1F7740}"/>
          </ac:cxnSpMkLst>
        </pc:cxnChg>
      </pc:sldChg>
      <pc:sldChg chg="add del">
        <pc:chgData name="오한올" userId="fd46be27-0d76-469c-a165-36125fe06403" providerId="ADAL" clId="{2D029F1A-E6FD-49CC-BFF8-9305EACA99B5}" dt="2024-03-10T07:35:12.657" v="13899" actId="2890"/>
        <pc:sldMkLst>
          <pc:docMk/>
          <pc:sldMk cId="638538095" sldId="373"/>
        </pc:sldMkLst>
      </pc:sldChg>
      <pc:sldChg chg="addSp modSp add del mod">
        <pc:chgData name="오한올" userId="fd46be27-0d76-469c-a165-36125fe06403" providerId="ADAL" clId="{2D029F1A-E6FD-49CC-BFF8-9305EACA99B5}" dt="2024-03-10T10:07:06.474" v="14422" actId="47"/>
        <pc:sldMkLst>
          <pc:docMk/>
          <pc:sldMk cId="4276962946" sldId="373"/>
        </pc:sldMkLst>
        <pc:picChg chg="mod">
          <ac:chgData name="오한올" userId="fd46be27-0d76-469c-a165-36125fe06403" providerId="ADAL" clId="{2D029F1A-E6FD-49CC-BFF8-9305EACA99B5}" dt="2024-03-10T07:36:31.192" v="13915" actId="34135"/>
          <ac:picMkLst>
            <pc:docMk/>
            <pc:sldMk cId="4276962946" sldId="373"/>
            <ac:picMk id="5" creationId="{97D0B2EB-C0BC-9801-CD26-2932346C0324}"/>
          </ac:picMkLst>
        </pc:picChg>
        <pc:picChg chg="add mod modCrop">
          <ac:chgData name="오한올" userId="fd46be27-0d76-469c-a165-36125fe06403" providerId="ADAL" clId="{2D029F1A-E6FD-49CC-BFF8-9305EACA99B5}" dt="2024-03-10T10:07:03.379" v="14420" actId="34136"/>
          <ac:picMkLst>
            <pc:docMk/>
            <pc:sldMk cId="4276962946" sldId="373"/>
            <ac:picMk id="6" creationId="{FCB4A0D0-2384-C8DF-2BE6-A4C5CE536E31}"/>
          </ac:picMkLst>
        </pc:picChg>
        <pc:picChg chg="mod">
          <ac:chgData name="오한올" userId="fd46be27-0d76-469c-a165-36125fe06403" providerId="ADAL" clId="{2D029F1A-E6FD-49CC-BFF8-9305EACA99B5}" dt="2024-03-10T07:36:31.192" v="13915" actId="34135"/>
          <ac:picMkLst>
            <pc:docMk/>
            <pc:sldMk cId="4276962946" sldId="373"/>
            <ac:picMk id="17" creationId="{704D34D2-088C-4893-20DC-C242340674E8}"/>
          </ac:picMkLst>
        </pc:picChg>
      </pc:sldChg>
      <pc:sldChg chg="modSp mod">
        <pc:chgData name="오한올" userId="fd46be27-0d76-469c-a165-36125fe06403" providerId="ADAL" clId="{2D029F1A-E6FD-49CC-BFF8-9305EACA99B5}" dt="2024-03-10T11:37:58.288" v="16217" actId="1076"/>
        <pc:sldMkLst>
          <pc:docMk/>
          <pc:sldMk cId="460634098" sldId="374"/>
        </pc:sldMkLst>
        <pc:spChg chg="mod">
          <ac:chgData name="오한올" userId="fd46be27-0d76-469c-a165-36125fe06403" providerId="ADAL" clId="{2D029F1A-E6FD-49CC-BFF8-9305EACA99B5}" dt="2024-03-10T11:37:58.288" v="16217" actId="1076"/>
          <ac:spMkLst>
            <pc:docMk/>
            <pc:sldMk cId="460634098" sldId="374"/>
            <ac:spMk id="9" creationId="{8774A45F-BEC5-1428-1C56-0A1D10FC6D26}"/>
          </ac:spMkLst>
        </pc:spChg>
      </pc:sldChg>
      <pc:sldChg chg="addSp delSp modSp add del mod">
        <pc:chgData name="오한올" userId="fd46be27-0d76-469c-a165-36125fe06403" providerId="ADAL" clId="{2D029F1A-E6FD-49CC-BFF8-9305EACA99B5}" dt="2024-03-10T13:30:09.032" v="17205" actId="47"/>
        <pc:sldMkLst>
          <pc:docMk/>
          <pc:sldMk cId="2855276987" sldId="375"/>
        </pc:sldMkLst>
        <pc:spChg chg="mod">
          <ac:chgData name="오한올" userId="fd46be27-0d76-469c-a165-36125fe06403" providerId="ADAL" clId="{2D029F1A-E6FD-49CC-BFF8-9305EACA99B5}" dt="2024-03-10T11:46:51.333" v="16392"/>
          <ac:spMkLst>
            <pc:docMk/>
            <pc:sldMk cId="2855276987" sldId="375"/>
            <ac:spMk id="15" creationId="{0504B30F-E254-23BF-0BF3-5CEA9055D673}"/>
          </ac:spMkLst>
        </pc:spChg>
        <pc:spChg chg="mod">
          <ac:chgData name="오한올" userId="fd46be27-0d76-469c-a165-36125fe06403" providerId="ADAL" clId="{2D029F1A-E6FD-49CC-BFF8-9305EACA99B5}" dt="2024-03-10T11:46:51.333" v="16392"/>
          <ac:spMkLst>
            <pc:docMk/>
            <pc:sldMk cId="2855276987" sldId="375"/>
            <ac:spMk id="16" creationId="{237E1F99-1FFD-18B0-3B4D-7670CA9B30E4}"/>
          </ac:spMkLst>
        </pc:spChg>
        <pc:grpChg chg="del">
          <ac:chgData name="오한올" userId="fd46be27-0d76-469c-a165-36125fe06403" providerId="ADAL" clId="{2D029F1A-E6FD-49CC-BFF8-9305EACA99B5}" dt="2024-03-10T11:46:51.171" v="16391" actId="478"/>
          <ac:grpSpMkLst>
            <pc:docMk/>
            <pc:sldMk cId="2855276987" sldId="375"/>
            <ac:grpSpMk id="8" creationId="{DA8309E7-B197-9DFC-C825-D3A4773C370C}"/>
          </ac:grpSpMkLst>
        </pc:grpChg>
        <pc:grpChg chg="add mod">
          <ac:chgData name="오한올" userId="fd46be27-0d76-469c-a165-36125fe06403" providerId="ADAL" clId="{2D029F1A-E6FD-49CC-BFF8-9305EACA99B5}" dt="2024-03-10T11:46:51.333" v="16392"/>
          <ac:grpSpMkLst>
            <pc:docMk/>
            <pc:sldMk cId="2855276987" sldId="375"/>
            <ac:grpSpMk id="14" creationId="{81FEA3C2-C6E3-6E9E-2BAD-423773F94463}"/>
          </ac:grpSpMkLst>
        </pc:grpChg>
        <pc:picChg chg="add mod">
          <ac:chgData name="오한올" userId="fd46be27-0d76-469c-a165-36125fe06403" providerId="ADAL" clId="{2D029F1A-E6FD-49CC-BFF8-9305EACA99B5}" dt="2024-03-10T13:25:03.083" v="17063" actId="1076"/>
          <ac:picMkLst>
            <pc:docMk/>
            <pc:sldMk cId="2855276987" sldId="375"/>
            <ac:picMk id="13" creationId="{86B55350-0CCC-99F9-CF92-E9D31F3F32D0}"/>
          </ac:picMkLst>
        </pc:picChg>
        <pc:picChg chg="add del mod">
          <ac:chgData name="오한올" userId="fd46be27-0d76-469c-a165-36125fe06403" providerId="ADAL" clId="{2D029F1A-E6FD-49CC-BFF8-9305EACA99B5}" dt="2024-03-10T13:25:02.668" v="17062" actId="22"/>
          <ac:picMkLst>
            <pc:docMk/>
            <pc:sldMk cId="2855276987" sldId="375"/>
            <ac:picMk id="19" creationId="{1EDC7F28-C8E9-6DB8-9CAA-F0E152CBCC94}"/>
          </ac:picMkLst>
        </pc:picChg>
      </pc:sldChg>
      <pc:sldChg chg="addSp delSp modSp add mod delAnim modAnim">
        <pc:chgData name="오한올" userId="fd46be27-0d76-469c-a165-36125fe06403" providerId="ADAL" clId="{2D029F1A-E6FD-49CC-BFF8-9305EACA99B5}" dt="2024-03-10T14:19:42.428" v="17502"/>
        <pc:sldMkLst>
          <pc:docMk/>
          <pc:sldMk cId="735665361" sldId="376"/>
        </pc:sldMkLst>
        <pc:spChg chg="add del">
          <ac:chgData name="오한올" userId="fd46be27-0d76-469c-a165-36125fe06403" providerId="ADAL" clId="{2D029F1A-E6FD-49CC-BFF8-9305EACA99B5}" dt="2024-03-10T11:34:45.524" v="15956" actId="478"/>
          <ac:spMkLst>
            <pc:docMk/>
            <pc:sldMk cId="735665361" sldId="376"/>
            <ac:spMk id="2" creationId="{2E995330-63D4-0CC9-EA75-21CE8C399BD5}"/>
          </ac:spMkLst>
        </pc:spChg>
        <pc:spChg chg="add mod">
          <ac:chgData name="오한올" userId="fd46be27-0d76-469c-a165-36125fe06403" providerId="ADAL" clId="{2D029F1A-E6FD-49CC-BFF8-9305EACA99B5}" dt="2024-03-10T14:19:20.657" v="17501" actId="1076"/>
          <ac:spMkLst>
            <pc:docMk/>
            <pc:sldMk cId="735665361" sldId="376"/>
            <ac:spMk id="2" creationId="{AF94595A-6824-63C1-400D-071E8A606F6B}"/>
          </ac:spMkLst>
        </pc:spChg>
        <pc:spChg chg="del mod">
          <ac:chgData name="오한올" userId="fd46be27-0d76-469c-a165-36125fe06403" providerId="ADAL" clId="{2D029F1A-E6FD-49CC-BFF8-9305EACA99B5}" dt="2024-03-10T10:17:27.336" v="15152" actId="478"/>
          <ac:spMkLst>
            <pc:docMk/>
            <pc:sldMk cId="735665361" sldId="376"/>
            <ac:spMk id="4" creationId="{17C7D3B7-D118-B9B5-AFF6-DDFAF72C0A05}"/>
          </ac:spMkLst>
        </pc:spChg>
        <pc:spChg chg="add mod ord">
          <ac:chgData name="오한올" userId="fd46be27-0d76-469c-a165-36125fe06403" providerId="ADAL" clId="{2D029F1A-E6FD-49CC-BFF8-9305EACA99B5}" dt="2024-03-10T10:18:54.412" v="15310" actId="688"/>
          <ac:spMkLst>
            <pc:docMk/>
            <pc:sldMk cId="735665361" sldId="376"/>
            <ac:spMk id="5" creationId="{3B3DB4A5-7E3C-4EF8-0545-579FF3D67486}"/>
          </ac:spMkLst>
        </pc:spChg>
        <pc:spChg chg="add mod">
          <ac:chgData name="오한올" userId="fd46be27-0d76-469c-a165-36125fe06403" providerId="ADAL" clId="{2D029F1A-E6FD-49CC-BFF8-9305EACA99B5}" dt="2024-03-10T10:18:33.867" v="15297" actId="688"/>
          <ac:spMkLst>
            <pc:docMk/>
            <pc:sldMk cId="735665361" sldId="376"/>
            <ac:spMk id="7" creationId="{D3DD724E-C098-F012-EA97-855C54E8D0E7}"/>
          </ac:spMkLst>
        </pc:spChg>
        <pc:spChg chg="add del mod">
          <ac:chgData name="오한올" userId="fd46be27-0d76-469c-a165-36125fe06403" providerId="ADAL" clId="{2D029F1A-E6FD-49CC-BFF8-9305EACA99B5}" dt="2024-03-10T10:17:56.876" v="15287" actId="478"/>
          <ac:spMkLst>
            <pc:docMk/>
            <pc:sldMk cId="735665361" sldId="376"/>
            <ac:spMk id="13" creationId="{C9D5BF5E-1DDA-D999-4DA2-B90F68C8159C}"/>
          </ac:spMkLst>
        </pc:spChg>
        <pc:spChg chg="add del mod">
          <ac:chgData name="오한올" userId="fd46be27-0d76-469c-a165-36125fe06403" providerId="ADAL" clId="{2D029F1A-E6FD-49CC-BFF8-9305EACA99B5}" dt="2024-03-10T11:34:15.112" v="15949" actId="478"/>
          <ac:spMkLst>
            <pc:docMk/>
            <pc:sldMk cId="735665361" sldId="376"/>
            <ac:spMk id="14" creationId="{ABFEBDFA-EE76-D290-AE03-616B5640E2E2}"/>
          </ac:spMkLst>
        </pc:spChg>
        <pc:spChg chg="add mod">
          <ac:chgData name="오한올" userId="fd46be27-0d76-469c-a165-36125fe06403" providerId="ADAL" clId="{2D029F1A-E6FD-49CC-BFF8-9305EACA99B5}" dt="2024-03-10T10:20:52.959" v="15385" actId="20577"/>
          <ac:spMkLst>
            <pc:docMk/>
            <pc:sldMk cId="735665361" sldId="376"/>
            <ac:spMk id="19" creationId="{91FE922A-AF45-7C11-7485-E74A5167813A}"/>
          </ac:spMkLst>
        </pc:spChg>
        <pc:spChg chg="add mod">
          <ac:chgData name="오한올" userId="fd46be27-0d76-469c-a165-36125fe06403" providerId="ADAL" clId="{2D029F1A-E6FD-49CC-BFF8-9305EACA99B5}" dt="2024-03-10T10:21:04.310" v="15397" actId="1038"/>
          <ac:spMkLst>
            <pc:docMk/>
            <pc:sldMk cId="735665361" sldId="376"/>
            <ac:spMk id="20" creationId="{2A8A586E-3B4A-65F8-45DE-EC44839C9B2E}"/>
          </ac:spMkLst>
        </pc:spChg>
        <pc:spChg chg="add mod">
          <ac:chgData name="오한올" userId="fd46be27-0d76-469c-a165-36125fe06403" providerId="ADAL" clId="{2D029F1A-E6FD-49CC-BFF8-9305EACA99B5}" dt="2024-03-10T12:13:58.692" v="16658" actId="20577"/>
          <ac:spMkLst>
            <pc:docMk/>
            <pc:sldMk cId="735665361" sldId="376"/>
            <ac:spMk id="21" creationId="{B0F3F70D-1A07-D6D1-87F6-A57F629F4AA8}"/>
          </ac:spMkLst>
        </pc:spChg>
        <pc:spChg chg="add del mod">
          <ac:chgData name="오한올" userId="fd46be27-0d76-469c-a165-36125fe06403" providerId="ADAL" clId="{2D029F1A-E6FD-49CC-BFF8-9305EACA99B5}" dt="2024-03-10T12:16:48.793" v="16832" actId="478"/>
          <ac:spMkLst>
            <pc:docMk/>
            <pc:sldMk cId="735665361" sldId="376"/>
            <ac:spMk id="22" creationId="{A421C201-41F4-B6E6-5D60-61A1B15C29AA}"/>
          </ac:spMkLst>
        </pc:spChg>
        <pc:spChg chg="add mod">
          <ac:chgData name="오한올" userId="fd46be27-0d76-469c-a165-36125fe06403" providerId="ADAL" clId="{2D029F1A-E6FD-49CC-BFF8-9305EACA99B5}" dt="2024-03-10T11:34:13.438" v="15948"/>
          <ac:spMkLst>
            <pc:docMk/>
            <pc:sldMk cId="735665361" sldId="376"/>
            <ac:spMk id="23" creationId="{DF109769-4C66-44BA-05D7-74D25B3700FB}"/>
          </ac:spMkLst>
        </pc:spChg>
        <pc:spChg chg="add mod">
          <ac:chgData name="오한올" userId="fd46be27-0d76-469c-a165-36125fe06403" providerId="ADAL" clId="{2D029F1A-E6FD-49CC-BFF8-9305EACA99B5}" dt="2024-03-10T13:16:48.139" v="17041" actId="13926"/>
          <ac:spMkLst>
            <pc:docMk/>
            <pc:sldMk cId="735665361" sldId="376"/>
            <ac:spMk id="24" creationId="{D3BEEC26-6CF4-BEC0-815C-CAC3D5D601B6}"/>
          </ac:spMkLst>
        </pc:spChg>
        <pc:spChg chg="del">
          <ac:chgData name="오한올" userId="fd46be27-0d76-469c-a165-36125fe06403" providerId="ADAL" clId="{2D029F1A-E6FD-49CC-BFF8-9305EACA99B5}" dt="2024-03-10T10:18:00.109" v="15288" actId="478"/>
          <ac:spMkLst>
            <pc:docMk/>
            <pc:sldMk cId="735665361" sldId="376"/>
            <ac:spMk id="26" creationId="{3A889D92-73BC-E6C3-DD02-03F4C5BC9A22}"/>
          </ac:spMkLst>
        </pc:spChg>
        <pc:spChg chg="mod">
          <ac:chgData name="오한올" userId="fd46be27-0d76-469c-a165-36125fe06403" providerId="ADAL" clId="{2D029F1A-E6FD-49CC-BFF8-9305EACA99B5}" dt="2024-03-10T11:46:40.700" v="16386"/>
          <ac:spMkLst>
            <pc:docMk/>
            <pc:sldMk cId="735665361" sldId="376"/>
            <ac:spMk id="28" creationId="{25D56A84-A9FE-C5B3-2F56-CD352131F304}"/>
          </ac:spMkLst>
        </pc:spChg>
        <pc:spChg chg="mod">
          <ac:chgData name="오한올" userId="fd46be27-0d76-469c-a165-36125fe06403" providerId="ADAL" clId="{2D029F1A-E6FD-49CC-BFF8-9305EACA99B5}" dt="2024-03-10T11:46:40.700" v="16386"/>
          <ac:spMkLst>
            <pc:docMk/>
            <pc:sldMk cId="735665361" sldId="376"/>
            <ac:spMk id="29" creationId="{C097DF99-04B7-4B25-9631-84FE6B73CFC5}"/>
          </ac:spMkLst>
        </pc:spChg>
        <pc:spChg chg="mod">
          <ac:chgData name="오한올" userId="fd46be27-0d76-469c-a165-36125fe06403" providerId="ADAL" clId="{2D029F1A-E6FD-49CC-BFF8-9305EACA99B5}" dt="2024-03-10T11:47:42.505" v="16395"/>
          <ac:spMkLst>
            <pc:docMk/>
            <pc:sldMk cId="735665361" sldId="376"/>
            <ac:spMk id="31" creationId="{D3B70822-EBBC-F609-F8BA-03AA062CD13E}"/>
          </ac:spMkLst>
        </pc:spChg>
        <pc:spChg chg="mod">
          <ac:chgData name="오한올" userId="fd46be27-0d76-469c-a165-36125fe06403" providerId="ADAL" clId="{2D029F1A-E6FD-49CC-BFF8-9305EACA99B5}" dt="2024-03-10T11:47:42.505" v="16395"/>
          <ac:spMkLst>
            <pc:docMk/>
            <pc:sldMk cId="735665361" sldId="376"/>
            <ac:spMk id="32" creationId="{DE80E625-4B5E-FE72-8544-7FB929B9A300}"/>
          </ac:spMkLst>
        </pc:spChg>
        <pc:spChg chg="del">
          <ac:chgData name="오한올" userId="fd46be27-0d76-469c-a165-36125fe06403" providerId="ADAL" clId="{2D029F1A-E6FD-49CC-BFF8-9305EACA99B5}" dt="2024-03-10T10:16:19.017" v="15043" actId="478"/>
          <ac:spMkLst>
            <pc:docMk/>
            <pc:sldMk cId="735665361" sldId="376"/>
            <ac:spMk id="35" creationId="{4066E8AA-3F92-EAE0-0642-94E17BB2A50A}"/>
          </ac:spMkLst>
        </pc:spChg>
        <pc:spChg chg="mod">
          <ac:chgData name="오한올" userId="fd46be27-0d76-469c-a165-36125fe06403" providerId="ADAL" clId="{2D029F1A-E6FD-49CC-BFF8-9305EACA99B5}" dt="2024-03-10T11:48:02.166" v="16398"/>
          <ac:spMkLst>
            <pc:docMk/>
            <pc:sldMk cId="735665361" sldId="376"/>
            <ac:spMk id="36" creationId="{DB1B1374-7344-D952-4F44-1925FF362926}"/>
          </ac:spMkLst>
        </pc:spChg>
        <pc:spChg chg="mod">
          <ac:chgData name="오한올" userId="fd46be27-0d76-469c-a165-36125fe06403" providerId="ADAL" clId="{2D029F1A-E6FD-49CC-BFF8-9305EACA99B5}" dt="2024-03-10T11:48:02.166" v="16398"/>
          <ac:spMkLst>
            <pc:docMk/>
            <pc:sldMk cId="735665361" sldId="376"/>
            <ac:spMk id="37" creationId="{4BBF75A7-9839-EC0E-E3D8-136A073A6DFE}"/>
          </ac:spMkLst>
        </pc:spChg>
        <pc:spChg chg="add mod">
          <ac:chgData name="오한올" userId="fd46be27-0d76-469c-a165-36125fe06403" providerId="ADAL" clId="{2D029F1A-E6FD-49CC-BFF8-9305EACA99B5}" dt="2024-03-10T12:17:03.841" v="16837" actId="1076"/>
          <ac:spMkLst>
            <pc:docMk/>
            <pc:sldMk cId="735665361" sldId="376"/>
            <ac:spMk id="38" creationId="{142465B1-23C4-1482-DAB9-571F05876929}"/>
          </ac:spMkLst>
        </pc:spChg>
        <pc:grpChg chg="del">
          <ac:chgData name="오한올" userId="fd46be27-0d76-469c-a165-36125fe06403" providerId="ADAL" clId="{2D029F1A-E6FD-49CC-BFF8-9305EACA99B5}" dt="2024-03-10T11:46:40.446" v="16385" actId="478"/>
          <ac:grpSpMkLst>
            <pc:docMk/>
            <pc:sldMk cId="735665361" sldId="376"/>
            <ac:grpSpMk id="8" creationId="{8A24D95C-9AB3-3123-F837-A8307BF01B93}"/>
          </ac:grpSpMkLst>
        </pc:grpChg>
        <pc:grpChg chg="add del mod">
          <ac:chgData name="오한올" userId="fd46be27-0d76-469c-a165-36125fe06403" providerId="ADAL" clId="{2D029F1A-E6FD-49CC-BFF8-9305EACA99B5}" dt="2024-03-10T11:47:42.309" v="16394" actId="478"/>
          <ac:grpSpMkLst>
            <pc:docMk/>
            <pc:sldMk cId="735665361" sldId="376"/>
            <ac:grpSpMk id="27" creationId="{355508F7-7B3A-BC0D-6774-92685728FE6D}"/>
          </ac:grpSpMkLst>
        </pc:grpChg>
        <pc:grpChg chg="add del mod">
          <ac:chgData name="오한올" userId="fd46be27-0d76-469c-a165-36125fe06403" providerId="ADAL" clId="{2D029F1A-E6FD-49CC-BFF8-9305EACA99B5}" dt="2024-03-10T11:48:01.962" v="16397" actId="478"/>
          <ac:grpSpMkLst>
            <pc:docMk/>
            <pc:sldMk cId="735665361" sldId="376"/>
            <ac:grpSpMk id="30" creationId="{3F3FB509-CA93-85E8-2AED-C2FED2252EA1}"/>
          </ac:grpSpMkLst>
        </pc:grpChg>
        <pc:grpChg chg="add mod">
          <ac:chgData name="오한올" userId="fd46be27-0d76-469c-a165-36125fe06403" providerId="ADAL" clId="{2D029F1A-E6FD-49CC-BFF8-9305EACA99B5}" dt="2024-03-10T11:48:02.166" v="16398"/>
          <ac:grpSpMkLst>
            <pc:docMk/>
            <pc:sldMk cId="735665361" sldId="376"/>
            <ac:grpSpMk id="33" creationId="{9AED2A99-AE03-1261-9361-CBAFD57DAFFA}"/>
          </ac:grpSpMkLst>
        </pc:grpChg>
        <pc:picChg chg="add mod">
          <ac:chgData name="오한올" userId="fd46be27-0d76-469c-a165-36125fe06403" providerId="ADAL" clId="{2D029F1A-E6FD-49CC-BFF8-9305EACA99B5}" dt="2024-03-10T10:18:39.307" v="15298" actId="1076"/>
          <ac:picMkLst>
            <pc:docMk/>
            <pc:sldMk cId="735665361" sldId="376"/>
            <ac:picMk id="10" creationId="{0AB252D4-D409-127C-B718-F302DAE64C09}"/>
          </ac:picMkLst>
        </pc:picChg>
        <pc:picChg chg="mod">
          <ac:chgData name="오한올" userId="fd46be27-0d76-469c-a165-36125fe06403" providerId="ADAL" clId="{2D029F1A-E6FD-49CC-BFF8-9305EACA99B5}" dt="2024-03-10T12:17:08.411" v="16839" actId="1076"/>
          <ac:picMkLst>
            <pc:docMk/>
            <pc:sldMk cId="735665361" sldId="376"/>
            <ac:picMk id="17" creationId="{D67461AC-5699-0B0D-5C86-FC09D361A712}"/>
          </ac:picMkLst>
        </pc:picChg>
        <pc:cxnChg chg="add mod ord">
          <ac:chgData name="오한올" userId="fd46be27-0d76-469c-a165-36125fe06403" providerId="ADAL" clId="{2D029F1A-E6FD-49CC-BFF8-9305EACA99B5}" dt="2024-03-10T10:18:42.528" v="15299" actId="14100"/>
          <ac:cxnSpMkLst>
            <pc:docMk/>
            <pc:sldMk cId="735665361" sldId="376"/>
            <ac:cxnSpMk id="6" creationId="{9436D5DD-EBD7-CBF2-A8EA-B6B415AAA871}"/>
          </ac:cxnSpMkLst>
        </pc:cxnChg>
        <pc:cxnChg chg="del">
          <ac:chgData name="오한올" userId="fd46be27-0d76-469c-a165-36125fe06403" providerId="ADAL" clId="{2D029F1A-E6FD-49CC-BFF8-9305EACA99B5}" dt="2024-03-10T10:18:00.109" v="15288" actId="478"/>
          <ac:cxnSpMkLst>
            <pc:docMk/>
            <pc:sldMk cId="735665361" sldId="376"/>
            <ac:cxnSpMk id="25" creationId="{DF2DAFE9-1DFF-DD06-F848-0697257A09DD}"/>
          </ac:cxnSpMkLst>
        </pc:cxnChg>
      </pc:sldChg>
      <pc:sldChg chg="addSp delSp modSp add del mod modAnim">
        <pc:chgData name="오한올" userId="fd46be27-0d76-469c-a165-36125fe06403" providerId="ADAL" clId="{2D029F1A-E6FD-49CC-BFF8-9305EACA99B5}" dt="2024-03-10T13:30:09.032" v="17205" actId="47"/>
        <pc:sldMkLst>
          <pc:docMk/>
          <pc:sldMk cId="3458478747" sldId="378"/>
        </pc:sldMkLst>
        <pc:spChg chg="del">
          <ac:chgData name="오한올" userId="fd46be27-0d76-469c-a165-36125fe06403" providerId="ADAL" clId="{2D029F1A-E6FD-49CC-BFF8-9305EACA99B5}" dt="2024-03-10T12:36:31.691" v="16938" actId="478"/>
          <ac:spMkLst>
            <pc:docMk/>
            <pc:sldMk cId="3458478747" sldId="378"/>
            <ac:spMk id="2" creationId="{2E995330-63D4-0CC9-EA75-21CE8C399BD5}"/>
          </ac:spMkLst>
        </pc:spChg>
        <pc:spChg chg="del mod">
          <ac:chgData name="오한올" userId="fd46be27-0d76-469c-a165-36125fe06403" providerId="ADAL" clId="{2D029F1A-E6FD-49CC-BFF8-9305EACA99B5}" dt="2024-03-10T13:17:10.429" v="17049" actId="478"/>
          <ac:spMkLst>
            <pc:docMk/>
            <pc:sldMk cId="3458478747" sldId="378"/>
            <ac:spMk id="14" creationId="{ABFEBDFA-EE76-D290-AE03-616B5640E2E2}"/>
          </ac:spMkLst>
        </pc:spChg>
        <pc:spChg chg="mod">
          <ac:chgData name="오한올" userId="fd46be27-0d76-469c-a165-36125fe06403" providerId="ADAL" clId="{2D029F1A-E6FD-49CC-BFF8-9305EACA99B5}" dt="2024-03-10T11:46:48.161" v="16390"/>
          <ac:spMkLst>
            <pc:docMk/>
            <pc:sldMk cId="3458478747" sldId="378"/>
            <ac:spMk id="15" creationId="{7F59EF1A-503F-5C7C-13FB-3377895515B6}"/>
          </ac:spMkLst>
        </pc:spChg>
        <pc:spChg chg="mod">
          <ac:chgData name="오한올" userId="fd46be27-0d76-469c-a165-36125fe06403" providerId="ADAL" clId="{2D029F1A-E6FD-49CC-BFF8-9305EACA99B5}" dt="2024-03-10T11:46:48.161" v="16390"/>
          <ac:spMkLst>
            <pc:docMk/>
            <pc:sldMk cId="3458478747" sldId="378"/>
            <ac:spMk id="16" creationId="{4311DCC6-475F-692A-2C86-3E7F8806C12D}"/>
          </ac:spMkLst>
        </pc:spChg>
        <pc:spChg chg="add mod">
          <ac:chgData name="오한올" userId="fd46be27-0d76-469c-a165-36125fe06403" providerId="ADAL" clId="{2D029F1A-E6FD-49CC-BFF8-9305EACA99B5}" dt="2024-03-10T13:13:20" v="17019" actId="1076"/>
          <ac:spMkLst>
            <pc:docMk/>
            <pc:sldMk cId="3458478747" sldId="378"/>
            <ac:spMk id="18" creationId="{47732F1F-D646-9239-1590-8A30FBA6CB67}"/>
          </ac:spMkLst>
        </pc:spChg>
        <pc:spChg chg="add mod">
          <ac:chgData name="오한올" userId="fd46be27-0d76-469c-a165-36125fe06403" providerId="ADAL" clId="{2D029F1A-E6FD-49CC-BFF8-9305EACA99B5}" dt="2024-03-10T13:17:08.043" v="17047"/>
          <ac:spMkLst>
            <pc:docMk/>
            <pc:sldMk cId="3458478747" sldId="378"/>
            <ac:spMk id="23" creationId="{8F9DFAE0-B0AB-2929-E670-12800F64B3D4}"/>
          </ac:spMkLst>
        </pc:spChg>
        <pc:spChg chg="add mod">
          <ac:chgData name="오한올" userId="fd46be27-0d76-469c-a165-36125fe06403" providerId="ADAL" clId="{2D029F1A-E6FD-49CC-BFF8-9305EACA99B5}" dt="2024-03-10T13:17:10.840" v="17050"/>
          <ac:spMkLst>
            <pc:docMk/>
            <pc:sldMk cId="3458478747" sldId="378"/>
            <ac:spMk id="24" creationId="{16E7B57D-6E70-6A20-BAE4-958323B57A87}"/>
          </ac:spMkLst>
        </pc:spChg>
        <pc:grpChg chg="del">
          <ac:chgData name="오한올" userId="fd46be27-0d76-469c-a165-36125fe06403" providerId="ADAL" clId="{2D029F1A-E6FD-49CC-BFF8-9305EACA99B5}" dt="2024-03-10T11:46:48.008" v="16389" actId="478"/>
          <ac:grpSpMkLst>
            <pc:docMk/>
            <pc:sldMk cId="3458478747" sldId="378"/>
            <ac:grpSpMk id="8" creationId="{8A24D95C-9AB3-3123-F837-A8307BF01B93}"/>
          </ac:grpSpMkLst>
        </pc:grpChg>
        <pc:grpChg chg="add mod">
          <ac:chgData name="오한올" userId="fd46be27-0d76-469c-a165-36125fe06403" providerId="ADAL" clId="{2D029F1A-E6FD-49CC-BFF8-9305EACA99B5}" dt="2024-03-10T11:46:48.161" v="16390"/>
          <ac:grpSpMkLst>
            <pc:docMk/>
            <pc:sldMk cId="3458478747" sldId="378"/>
            <ac:grpSpMk id="13" creationId="{F199DA84-B81F-E5CC-C816-C30D3FA02B73}"/>
          </ac:grpSpMkLst>
        </pc:grpChg>
        <pc:picChg chg="add del mod">
          <ac:chgData name="오한올" userId="fd46be27-0d76-469c-a165-36125fe06403" providerId="ADAL" clId="{2D029F1A-E6FD-49CC-BFF8-9305EACA99B5}" dt="2024-03-10T13:25:09.460" v="17069" actId="478"/>
          <ac:picMkLst>
            <pc:docMk/>
            <pc:sldMk cId="3458478747" sldId="378"/>
            <ac:picMk id="4" creationId="{1E95E340-EC73-7BC3-AE58-20445FF7565E}"/>
          </ac:picMkLst>
        </pc:picChg>
        <pc:picChg chg="mod">
          <ac:chgData name="오한올" userId="fd46be27-0d76-469c-a165-36125fe06403" providerId="ADAL" clId="{2D029F1A-E6FD-49CC-BFF8-9305EACA99B5}" dt="2024-03-10T13:17:05.861" v="17045" actId="1076"/>
          <ac:picMkLst>
            <pc:docMk/>
            <pc:sldMk cId="3458478747" sldId="378"/>
            <ac:picMk id="17" creationId="{D67461AC-5699-0B0D-5C86-FC09D361A712}"/>
          </ac:picMkLst>
        </pc:picChg>
        <pc:picChg chg="add del mod">
          <ac:chgData name="오한올" userId="fd46be27-0d76-469c-a165-36125fe06403" providerId="ADAL" clId="{2D029F1A-E6FD-49CC-BFF8-9305EACA99B5}" dt="2024-03-10T13:25:07.914" v="17068" actId="22"/>
          <ac:picMkLst>
            <pc:docMk/>
            <pc:sldMk cId="3458478747" sldId="378"/>
            <ac:picMk id="26" creationId="{E6BA15F9-CEAA-3007-4919-C426F25D66DC}"/>
          </ac:picMkLst>
        </pc:picChg>
      </pc:sldChg>
      <pc:sldChg chg="addSp delSp modSp add mod ord delAnim modAnim">
        <pc:chgData name="오한올" userId="fd46be27-0d76-469c-a165-36125fe06403" providerId="ADAL" clId="{2D029F1A-E6FD-49CC-BFF8-9305EACA99B5}" dt="2024-03-10T14:37:59.406" v="17578"/>
        <pc:sldMkLst>
          <pc:docMk/>
          <pc:sldMk cId="1107861185" sldId="381"/>
        </pc:sldMkLst>
        <pc:spChg chg="del">
          <ac:chgData name="오한올" userId="fd46be27-0d76-469c-a165-36125fe06403" providerId="ADAL" clId="{2D029F1A-E6FD-49CC-BFF8-9305EACA99B5}" dt="2024-03-10T11:47:54.275" v="16396" actId="478"/>
          <ac:spMkLst>
            <pc:docMk/>
            <pc:sldMk cId="1107861185" sldId="381"/>
            <ac:spMk id="2" creationId="{2E995330-63D4-0CC9-EA75-21CE8C399BD5}"/>
          </ac:spMkLst>
        </pc:spChg>
        <pc:spChg chg="mod">
          <ac:chgData name="오한올" userId="fd46be27-0d76-469c-a165-36125fe06403" providerId="ADAL" clId="{2D029F1A-E6FD-49CC-BFF8-9305EACA99B5}" dt="2024-03-10T12:37:12.768" v="16969" actId="1037"/>
          <ac:spMkLst>
            <pc:docMk/>
            <pc:sldMk cId="1107861185" sldId="381"/>
            <ac:spMk id="5" creationId="{3B3DB4A5-7E3C-4EF8-0545-579FF3D67486}"/>
          </ac:spMkLst>
        </pc:spChg>
        <pc:spChg chg="del">
          <ac:chgData name="오한올" userId="fd46be27-0d76-469c-a165-36125fe06403" providerId="ADAL" clId="{2D029F1A-E6FD-49CC-BFF8-9305EACA99B5}" dt="2024-03-10T12:22:10.528" v="16842" actId="478"/>
          <ac:spMkLst>
            <pc:docMk/>
            <pc:sldMk cId="1107861185" sldId="381"/>
            <ac:spMk id="7" creationId="{D3DD724E-C098-F012-EA97-855C54E8D0E7}"/>
          </ac:spMkLst>
        </pc:spChg>
        <pc:spChg chg="del mod">
          <ac:chgData name="오한올" userId="fd46be27-0d76-469c-a165-36125fe06403" providerId="ADAL" clId="{2D029F1A-E6FD-49CC-BFF8-9305EACA99B5}" dt="2024-03-10T12:07:23.743" v="16403" actId="478"/>
          <ac:spMkLst>
            <pc:docMk/>
            <pc:sldMk cId="1107861185" sldId="381"/>
            <ac:spMk id="14" creationId="{ABFEBDFA-EE76-D290-AE03-616B5640E2E2}"/>
          </ac:spMkLst>
        </pc:spChg>
        <pc:spChg chg="mod">
          <ac:chgData name="오한올" userId="fd46be27-0d76-469c-a165-36125fe06403" providerId="ADAL" clId="{2D029F1A-E6FD-49CC-BFF8-9305EACA99B5}" dt="2024-03-10T11:46:45.906" v="16388"/>
          <ac:spMkLst>
            <pc:docMk/>
            <pc:sldMk cId="1107861185" sldId="381"/>
            <ac:spMk id="15" creationId="{8357CA9D-A811-3906-114E-6C553B90DEBB}"/>
          </ac:spMkLst>
        </pc:spChg>
        <pc:spChg chg="mod">
          <ac:chgData name="오한올" userId="fd46be27-0d76-469c-a165-36125fe06403" providerId="ADAL" clId="{2D029F1A-E6FD-49CC-BFF8-9305EACA99B5}" dt="2024-03-10T11:46:45.906" v="16388"/>
          <ac:spMkLst>
            <pc:docMk/>
            <pc:sldMk cId="1107861185" sldId="381"/>
            <ac:spMk id="16" creationId="{FF32966F-5635-DE81-7917-BB8E28FF33FF}"/>
          </ac:spMkLst>
        </pc:spChg>
        <pc:spChg chg="add mod">
          <ac:chgData name="오한올" userId="fd46be27-0d76-469c-a165-36125fe06403" providerId="ADAL" clId="{2D029F1A-E6FD-49CC-BFF8-9305EACA99B5}" dt="2024-03-10T13:16:59.939" v="17043" actId="13926"/>
          <ac:spMkLst>
            <pc:docMk/>
            <pc:sldMk cId="1107861185" sldId="381"/>
            <ac:spMk id="18" creationId="{CED72D26-8879-05AD-8FCE-ABCD54058DFA}"/>
          </ac:spMkLst>
        </pc:spChg>
        <pc:spChg chg="del">
          <ac:chgData name="오한올" userId="fd46be27-0d76-469c-a165-36125fe06403" providerId="ADAL" clId="{2D029F1A-E6FD-49CC-BFF8-9305EACA99B5}" dt="2024-03-10T13:29:24.797" v="17195" actId="478"/>
          <ac:spMkLst>
            <pc:docMk/>
            <pc:sldMk cId="1107861185" sldId="381"/>
            <ac:spMk id="22" creationId="{A421C201-41F4-B6E6-5D60-61A1B15C29AA}"/>
          </ac:spMkLst>
        </pc:spChg>
        <pc:spChg chg="add mod">
          <ac:chgData name="오한올" userId="fd46be27-0d76-469c-a165-36125fe06403" providerId="ADAL" clId="{2D029F1A-E6FD-49CC-BFF8-9305EACA99B5}" dt="2024-03-10T12:22:06.444" v="16841"/>
          <ac:spMkLst>
            <pc:docMk/>
            <pc:sldMk cId="1107861185" sldId="381"/>
            <ac:spMk id="23" creationId="{0B46DBB7-5E06-1D5F-E365-A956DF3EF4CA}"/>
          </ac:spMkLst>
        </pc:spChg>
        <pc:spChg chg="add mod">
          <ac:chgData name="오한올" userId="fd46be27-0d76-469c-a165-36125fe06403" providerId="ADAL" clId="{2D029F1A-E6FD-49CC-BFF8-9305EACA99B5}" dt="2024-03-10T12:22:06.444" v="16841"/>
          <ac:spMkLst>
            <pc:docMk/>
            <pc:sldMk cId="1107861185" sldId="381"/>
            <ac:spMk id="24" creationId="{90F45FAE-53B7-75F3-9944-E1C9045118CF}"/>
          </ac:spMkLst>
        </pc:spChg>
        <pc:spChg chg="add mod">
          <ac:chgData name="오한올" userId="fd46be27-0d76-469c-a165-36125fe06403" providerId="ADAL" clId="{2D029F1A-E6FD-49CC-BFF8-9305EACA99B5}" dt="2024-03-10T12:37:44.424" v="16985" actId="20577"/>
          <ac:spMkLst>
            <pc:docMk/>
            <pc:sldMk cId="1107861185" sldId="381"/>
            <ac:spMk id="25" creationId="{06853A0C-3D5F-FB4F-1CF6-DB758A2E544D}"/>
          </ac:spMkLst>
        </pc:spChg>
        <pc:spChg chg="add mod ord">
          <ac:chgData name="오한올" userId="fd46be27-0d76-469c-a165-36125fe06403" providerId="ADAL" clId="{2D029F1A-E6FD-49CC-BFF8-9305EACA99B5}" dt="2024-03-10T14:18:43.627" v="17444" actId="20577"/>
          <ac:spMkLst>
            <pc:docMk/>
            <pc:sldMk cId="1107861185" sldId="381"/>
            <ac:spMk id="32" creationId="{701B3228-AF2D-132E-AD13-480661DE5804}"/>
          </ac:spMkLst>
        </pc:spChg>
        <pc:spChg chg="del">
          <ac:chgData name="오한올" userId="fd46be27-0d76-469c-a165-36125fe06403" providerId="ADAL" clId="{2D029F1A-E6FD-49CC-BFF8-9305EACA99B5}" dt="2024-03-10T12:22:06.056" v="16840" actId="478"/>
          <ac:spMkLst>
            <pc:docMk/>
            <pc:sldMk cId="1107861185" sldId="381"/>
            <ac:spMk id="34" creationId="{1D7EF5EE-F778-8784-A094-D61923CA24C6}"/>
          </ac:spMkLst>
        </pc:spChg>
        <pc:spChg chg="add mod">
          <ac:chgData name="오한올" userId="fd46be27-0d76-469c-a165-36125fe06403" providerId="ADAL" clId="{2D029F1A-E6FD-49CC-BFF8-9305EACA99B5}" dt="2024-03-10T14:37:57.594" v="17577" actId="1076"/>
          <ac:spMkLst>
            <pc:docMk/>
            <pc:sldMk cId="1107861185" sldId="381"/>
            <ac:spMk id="43" creationId="{10401DC0-47F3-871D-4FC9-810C47FAF0E0}"/>
          </ac:spMkLst>
        </pc:spChg>
        <pc:grpChg chg="del">
          <ac:chgData name="오한올" userId="fd46be27-0d76-469c-a165-36125fe06403" providerId="ADAL" clId="{2D029F1A-E6FD-49CC-BFF8-9305EACA99B5}" dt="2024-03-10T11:46:45.731" v="16387" actId="478"/>
          <ac:grpSpMkLst>
            <pc:docMk/>
            <pc:sldMk cId="1107861185" sldId="381"/>
            <ac:grpSpMk id="8" creationId="{8A24D95C-9AB3-3123-F837-A8307BF01B93}"/>
          </ac:grpSpMkLst>
        </pc:grpChg>
        <pc:grpChg chg="add mod">
          <ac:chgData name="오한올" userId="fd46be27-0d76-469c-a165-36125fe06403" providerId="ADAL" clId="{2D029F1A-E6FD-49CC-BFF8-9305EACA99B5}" dt="2024-03-10T11:46:45.906" v="16388"/>
          <ac:grpSpMkLst>
            <pc:docMk/>
            <pc:sldMk cId="1107861185" sldId="381"/>
            <ac:grpSpMk id="13" creationId="{76176F66-5CA0-B1EA-07E0-33A234FC5FA0}"/>
          </ac:grpSpMkLst>
        </pc:grpChg>
        <pc:picChg chg="del">
          <ac:chgData name="오한올" userId="fd46be27-0d76-469c-a165-36125fe06403" providerId="ADAL" clId="{2D029F1A-E6FD-49CC-BFF8-9305EACA99B5}" dt="2024-03-10T13:25:13.570" v="17070" actId="478"/>
          <ac:picMkLst>
            <pc:docMk/>
            <pc:sldMk cId="1107861185" sldId="381"/>
            <ac:picMk id="4" creationId="{1E95E340-EC73-7BC3-AE58-20445FF7565E}"/>
          </ac:picMkLst>
        </pc:picChg>
        <pc:picChg chg="add mod">
          <ac:chgData name="오한올" userId="fd46be27-0d76-469c-a165-36125fe06403" providerId="ADAL" clId="{2D029F1A-E6FD-49CC-BFF8-9305EACA99B5}" dt="2024-03-10T13:26:50.283" v="17091" actId="1076"/>
          <ac:picMkLst>
            <pc:docMk/>
            <pc:sldMk cId="1107861185" sldId="381"/>
            <ac:picMk id="35" creationId="{2E5C3E7B-B97C-6E1C-71D1-B8D60D007756}"/>
          </ac:picMkLst>
        </pc:picChg>
        <pc:picChg chg="add mod modCrop">
          <ac:chgData name="오한올" userId="fd46be27-0d76-469c-a165-36125fe06403" providerId="ADAL" clId="{2D029F1A-E6FD-49CC-BFF8-9305EACA99B5}" dt="2024-03-10T13:27:15.225" v="17096" actId="14100"/>
          <ac:picMkLst>
            <pc:docMk/>
            <pc:sldMk cId="1107861185" sldId="381"/>
            <ac:picMk id="36" creationId="{5B7E228A-81EF-A326-AA68-0996901D7F1D}"/>
          </ac:picMkLst>
        </pc:picChg>
        <pc:cxnChg chg="add mod ord">
          <ac:chgData name="오한올" userId="fd46be27-0d76-469c-a165-36125fe06403" providerId="ADAL" clId="{2D029F1A-E6FD-49CC-BFF8-9305EACA99B5}" dt="2024-03-10T13:27:42.096" v="17100" actId="14100"/>
          <ac:cxnSpMkLst>
            <pc:docMk/>
            <pc:sldMk cId="1107861185" sldId="381"/>
            <ac:cxnSpMk id="26" creationId="{9D8A54AE-97E5-64F6-B1E8-317E532B5099}"/>
          </ac:cxnSpMkLst>
        </pc:cxnChg>
        <pc:cxnChg chg="add mod ord">
          <ac:chgData name="오한올" userId="fd46be27-0d76-469c-a165-36125fe06403" providerId="ADAL" clId="{2D029F1A-E6FD-49CC-BFF8-9305EACA99B5}" dt="2024-03-10T13:27:43.974" v="17101" actId="14100"/>
          <ac:cxnSpMkLst>
            <pc:docMk/>
            <pc:sldMk cId="1107861185" sldId="381"/>
            <ac:cxnSpMk id="29" creationId="{99B42598-251E-F1BC-D8DA-6F2913A46370}"/>
          </ac:cxnSpMkLst>
        </pc:cxnChg>
        <pc:cxnChg chg="add mod">
          <ac:chgData name="오한올" userId="fd46be27-0d76-469c-a165-36125fe06403" providerId="ADAL" clId="{2D029F1A-E6FD-49CC-BFF8-9305EACA99B5}" dt="2024-03-10T13:27:46.571" v="17102" actId="14100"/>
          <ac:cxnSpMkLst>
            <pc:docMk/>
            <pc:sldMk cId="1107861185" sldId="381"/>
            <ac:cxnSpMk id="37" creationId="{38DC7ED2-29F6-B94C-F436-C7F6D0702B48}"/>
          </ac:cxnSpMkLst>
        </pc:cxnChg>
      </pc:sldChg>
      <pc:sldChg chg="addSp delSp modSp add del mod delAnim">
        <pc:chgData name="오한올" userId="fd46be27-0d76-469c-a165-36125fe06403" providerId="ADAL" clId="{2D029F1A-E6FD-49CC-BFF8-9305EACA99B5}" dt="2024-03-10T11:34:45.402" v="15955" actId="47"/>
        <pc:sldMkLst>
          <pc:docMk/>
          <pc:sldMk cId="3674967878" sldId="381"/>
        </pc:sldMkLst>
        <pc:spChg chg="del">
          <ac:chgData name="오한올" userId="fd46be27-0d76-469c-a165-36125fe06403" providerId="ADAL" clId="{2D029F1A-E6FD-49CC-BFF8-9305EACA99B5}" dt="2024-03-10T11:34:02.454" v="15943" actId="478"/>
          <ac:spMkLst>
            <pc:docMk/>
            <pc:sldMk cId="3674967878" sldId="381"/>
            <ac:spMk id="4" creationId="{17C7D3B7-D118-B9B5-AFF6-DDFAF72C0A05}"/>
          </ac:spMkLst>
        </pc:spChg>
        <pc:spChg chg="add mod">
          <ac:chgData name="오한올" userId="fd46be27-0d76-469c-a165-36125fe06403" providerId="ADAL" clId="{2D029F1A-E6FD-49CC-BFF8-9305EACA99B5}" dt="2024-03-10T11:34:02.717" v="15944"/>
          <ac:spMkLst>
            <pc:docMk/>
            <pc:sldMk cId="3674967878" sldId="381"/>
            <ac:spMk id="5" creationId="{A2F2642B-24D5-8888-1DE3-F4146597BF56}"/>
          </ac:spMkLst>
        </pc:spChg>
        <pc:spChg chg="del">
          <ac:chgData name="오한올" userId="fd46be27-0d76-469c-a165-36125fe06403" providerId="ADAL" clId="{2D029F1A-E6FD-49CC-BFF8-9305EACA99B5}" dt="2024-03-10T11:34:07.458" v="15945" actId="478"/>
          <ac:spMkLst>
            <pc:docMk/>
            <pc:sldMk cId="3674967878" sldId="381"/>
            <ac:spMk id="35" creationId="{4066E8AA-3F92-EAE0-0642-94E17BB2A50A}"/>
          </ac:spMkLst>
        </pc:spChg>
      </pc:sldChg>
      <pc:sldChg chg="addSp delSp modSp add mod">
        <pc:chgData name="오한올" userId="fd46be27-0d76-469c-a165-36125fe06403" providerId="ADAL" clId="{2D029F1A-E6FD-49CC-BFF8-9305EACA99B5}" dt="2024-03-10T11:44:31.849" v="16253" actId="1076"/>
        <pc:sldMkLst>
          <pc:docMk/>
          <pc:sldMk cId="622141752" sldId="382"/>
        </pc:sldMkLst>
        <pc:spChg chg="del">
          <ac:chgData name="오한올" userId="fd46be27-0d76-469c-a165-36125fe06403" providerId="ADAL" clId="{2D029F1A-E6FD-49CC-BFF8-9305EACA99B5}" dt="2024-03-10T11:42:20.300" v="16241" actId="478"/>
          <ac:spMkLst>
            <pc:docMk/>
            <pc:sldMk cId="622141752" sldId="382"/>
            <ac:spMk id="9" creationId="{8774A45F-BEC5-1428-1C56-0A1D10FC6D26}"/>
          </ac:spMkLst>
        </pc:spChg>
        <pc:spChg chg="mod">
          <ac:chgData name="오한올" userId="fd46be27-0d76-469c-a165-36125fe06403" providerId="ADAL" clId="{2D029F1A-E6FD-49CC-BFF8-9305EACA99B5}" dt="2024-03-10T11:44:31.849" v="16253" actId="1076"/>
          <ac:spMkLst>
            <pc:docMk/>
            <pc:sldMk cId="622141752" sldId="382"/>
            <ac:spMk id="12" creationId="{D02364EB-9652-5710-E120-CADF3232376D}"/>
          </ac:spMkLst>
        </pc:spChg>
        <pc:spChg chg="del">
          <ac:chgData name="오한올" userId="fd46be27-0d76-469c-a165-36125fe06403" providerId="ADAL" clId="{2D029F1A-E6FD-49CC-BFF8-9305EACA99B5}" dt="2024-03-10T11:41:27.895" v="16220" actId="478"/>
          <ac:spMkLst>
            <pc:docMk/>
            <pc:sldMk cId="622141752" sldId="382"/>
            <ac:spMk id="13" creationId="{C3820BE5-9629-3025-A9B6-AE014275AB57}"/>
          </ac:spMkLst>
        </pc:spChg>
        <pc:spChg chg="mod">
          <ac:chgData name="오한올" userId="fd46be27-0d76-469c-a165-36125fe06403" providerId="ADAL" clId="{2D029F1A-E6FD-49CC-BFF8-9305EACA99B5}" dt="2024-03-10T11:41:24.918" v="16219" actId="1076"/>
          <ac:spMkLst>
            <pc:docMk/>
            <pc:sldMk cId="622141752" sldId="382"/>
            <ac:spMk id="14" creationId="{2B7C5979-3BFD-FD19-3EB9-172125A6D3F2}"/>
          </ac:spMkLst>
        </pc:spChg>
        <pc:picChg chg="add mod modCrop">
          <ac:chgData name="오한올" userId="fd46be27-0d76-469c-a165-36125fe06403" providerId="ADAL" clId="{2D029F1A-E6FD-49CC-BFF8-9305EACA99B5}" dt="2024-03-10T11:41:54.637" v="16233" actId="1076"/>
          <ac:picMkLst>
            <pc:docMk/>
            <pc:sldMk cId="622141752" sldId="382"/>
            <ac:picMk id="4" creationId="{AAE4AAF7-44C6-81D9-4A60-F4C85313E092}"/>
          </ac:picMkLst>
        </pc:picChg>
        <pc:picChg chg="add mod modCrop">
          <ac:chgData name="오한올" userId="fd46be27-0d76-469c-a165-36125fe06403" providerId="ADAL" clId="{2D029F1A-E6FD-49CC-BFF8-9305EACA99B5}" dt="2024-03-10T11:42:44.925" v="16250" actId="1076"/>
          <ac:picMkLst>
            <pc:docMk/>
            <pc:sldMk cId="622141752" sldId="382"/>
            <ac:picMk id="10" creationId="{F0F8E106-5CF0-2A0B-D06E-6F87AD5941F7}"/>
          </ac:picMkLst>
        </pc:picChg>
        <pc:picChg chg="mod">
          <ac:chgData name="오한올" userId="fd46be27-0d76-469c-a165-36125fe06403" providerId="ADAL" clId="{2D029F1A-E6FD-49CC-BFF8-9305EACA99B5}" dt="2024-03-10T11:43:16.706" v="16251" actId="1076"/>
          <ac:picMkLst>
            <pc:docMk/>
            <pc:sldMk cId="622141752" sldId="382"/>
            <ac:picMk id="11" creationId="{F4B356D8-8989-4CE5-D0C0-9D928D5717D6}"/>
          </ac:picMkLst>
        </pc:picChg>
        <pc:picChg chg="add mod">
          <ac:chgData name="오한올" userId="fd46be27-0d76-469c-a165-36125fe06403" providerId="ADAL" clId="{2D029F1A-E6FD-49CC-BFF8-9305EACA99B5}" dt="2024-03-10T11:42:41.434" v="16249" actId="1076"/>
          <ac:picMkLst>
            <pc:docMk/>
            <pc:sldMk cId="622141752" sldId="382"/>
            <ac:picMk id="16" creationId="{037D1974-9775-B4DE-B043-F8F9C752CF04}"/>
          </ac:picMkLst>
        </pc:picChg>
      </pc:sldChg>
      <pc:sldChg chg="addSp delSp modSp mod addAnim delAnim modAnim">
        <pc:chgData name="오한올" userId="fd46be27-0d76-469c-a165-36125fe06403" providerId="ADAL" clId="{2D029F1A-E6FD-49CC-BFF8-9305EACA99B5}" dt="2024-03-10T14:04:56.336" v="17423" actId="5793"/>
        <pc:sldMkLst>
          <pc:docMk/>
          <pc:sldMk cId="1115370966" sldId="383"/>
        </pc:sldMkLst>
        <pc:spChg chg="del">
          <ac:chgData name="오한올" userId="fd46be27-0d76-469c-a165-36125fe06403" providerId="ADAL" clId="{2D029F1A-E6FD-49CC-BFF8-9305EACA99B5}" dt="2024-03-10T13:45:35.971" v="17296" actId="478"/>
          <ac:spMkLst>
            <pc:docMk/>
            <pc:sldMk cId="1115370966" sldId="383"/>
            <ac:spMk id="3" creationId="{A8011ADD-5FCE-98D7-9710-D0C6F2EEB4E7}"/>
          </ac:spMkLst>
        </pc:spChg>
        <pc:spChg chg="add del">
          <ac:chgData name="오한올" userId="fd46be27-0d76-469c-a165-36125fe06403" providerId="ADAL" clId="{2D029F1A-E6FD-49CC-BFF8-9305EACA99B5}" dt="2024-03-10T13:47:48.180" v="17375" actId="22"/>
          <ac:spMkLst>
            <pc:docMk/>
            <pc:sldMk cId="1115370966" sldId="383"/>
            <ac:spMk id="5" creationId="{B520B9EB-CAF6-5E81-30F5-A714C89C2810}"/>
          </ac:spMkLst>
        </pc:spChg>
        <pc:spChg chg="mod">
          <ac:chgData name="오한올" userId="fd46be27-0d76-469c-a165-36125fe06403" providerId="ADAL" clId="{2D029F1A-E6FD-49CC-BFF8-9305EACA99B5}" dt="2024-03-10T14:04:56.336" v="17423" actId="5793"/>
          <ac:spMkLst>
            <pc:docMk/>
            <pc:sldMk cId="1115370966" sldId="383"/>
            <ac:spMk id="12" creationId="{D02364EB-9652-5710-E120-CADF3232376D}"/>
          </ac:spMkLst>
        </pc:spChg>
        <pc:spChg chg="add del">
          <ac:chgData name="오한올" userId="fd46be27-0d76-469c-a165-36125fe06403" providerId="ADAL" clId="{2D029F1A-E6FD-49CC-BFF8-9305EACA99B5}" dt="2024-03-10T13:47:49.326" v="17377" actId="22"/>
          <ac:spMkLst>
            <pc:docMk/>
            <pc:sldMk cId="1115370966" sldId="383"/>
            <ac:spMk id="13" creationId="{5D01D7C2-2215-8565-B48D-99AF5A186162}"/>
          </ac:spMkLst>
        </pc:spChg>
        <pc:spChg chg="mod">
          <ac:chgData name="오한올" userId="fd46be27-0d76-469c-a165-36125fe06403" providerId="ADAL" clId="{2D029F1A-E6FD-49CC-BFF8-9305EACA99B5}" dt="2024-03-10T13:45:37.775" v="17297" actId="1076"/>
          <ac:spMkLst>
            <pc:docMk/>
            <pc:sldMk cId="1115370966" sldId="383"/>
            <ac:spMk id="14" creationId="{2B7C5979-3BFD-FD19-3EB9-172125A6D3F2}"/>
          </ac:spMkLst>
        </pc:spChg>
        <pc:spChg chg="add mod">
          <ac:chgData name="오한올" userId="fd46be27-0d76-469c-a165-36125fe06403" providerId="ADAL" clId="{2D029F1A-E6FD-49CC-BFF8-9305EACA99B5}" dt="2024-03-10T13:49:05.300" v="17393" actId="20577"/>
          <ac:spMkLst>
            <pc:docMk/>
            <pc:sldMk cId="1115370966" sldId="383"/>
            <ac:spMk id="16" creationId="{C89F6A81-31C9-B819-29F9-7FE6727CB68E}"/>
          </ac:spMkLst>
        </pc:spChg>
      </pc:sldChg>
      <pc:sldChg chg="addSp delSp modSp add mod modAnim">
        <pc:chgData name="오한올" userId="fd46be27-0d76-469c-a165-36125fe06403" providerId="ADAL" clId="{2D029F1A-E6FD-49CC-BFF8-9305EACA99B5}" dt="2024-03-10T14:27:02.601" v="17559"/>
        <pc:sldMkLst>
          <pc:docMk/>
          <pc:sldMk cId="1323758108" sldId="384"/>
        </pc:sldMkLst>
        <pc:spChg chg="add del mod">
          <ac:chgData name="오한올" userId="fd46be27-0d76-469c-a165-36125fe06403" providerId="ADAL" clId="{2D029F1A-E6FD-49CC-BFF8-9305EACA99B5}" dt="2024-03-10T13:16:28.635" v="17038" actId="478"/>
          <ac:spMkLst>
            <pc:docMk/>
            <pc:sldMk cId="1323758108" sldId="384"/>
            <ac:spMk id="2" creationId="{ACAF72C3-5C62-15AE-81C7-CF01C6934A26}"/>
          </ac:spMkLst>
        </pc:spChg>
        <pc:spChg chg="del">
          <ac:chgData name="오한올" userId="fd46be27-0d76-469c-a165-36125fe06403" providerId="ADAL" clId="{2D029F1A-E6FD-49CC-BFF8-9305EACA99B5}" dt="2024-03-10T12:09:36.955" v="16406" actId="478"/>
          <ac:spMkLst>
            <pc:docMk/>
            <pc:sldMk cId="1323758108" sldId="384"/>
            <ac:spMk id="4" creationId="{17C7D3B7-D118-B9B5-AFF6-DDFAF72C0A05}"/>
          </ac:spMkLst>
        </pc:spChg>
        <pc:spChg chg="add mod">
          <ac:chgData name="오한올" userId="fd46be27-0d76-469c-a165-36125fe06403" providerId="ADAL" clId="{2D029F1A-E6FD-49CC-BFF8-9305EACA99B5}" dt="2024-03-10T12:10:30.072" v="16479" actId="1038"/>
          <ac:spMkLst>
            <pc:docMk/>
            <pc:sldMk cId="1323758108" sldId="384"/>
            <ac:spMk id="5" creationId="{ED8BAFFE-AF94-5C32-D2C9-B9D62BE3DFA9}"/>
          </ac:spMkLst>
        </pc:spChg>
        <pc:spChg chg="add mod">
          <ac:chgData name="오한올" userId="fd46be27-0d76-469c-a165-36125fe06403" providerId="ADAL" clId="{2D029F1A-E6FD-49CC-BFF8-9305EACA99B5}" dt="2024-03-10T12:10:50.450" v="16488" actId="20577"/>
          <ac:spMkLst>
            <pc:docMk/>
            <pc:sldMk cId="1323758108" sldId="384"/>
            <ac:spMk id="6" creationId="{8C665E55-91BE-0249-F9B6-14E7399E0B20}"/>
          </ac:spMkLst>
        </pc:spChg>
        <pc:spChg chg="add mod">
          <ac:chgData name="오한올" userId="fd46be27-0d76-469c-a165-36125fe06403" providerId="ADAL" clId="{2D029F1A-E6FD-49CC-BFF8-9305EACA99B5}" dt="2024-03-10T14:21:37.808" v="17555" actId="20577"/>
          <ac:spMkLst>
            <pc:docMk/>
            <pc:sldMk cId="1323758108" sldId="384"/>
            <ac:spMk id="7" creationId="{68136FE6-558B-335A-25ED-68DC5D8393E5}"/>
          </ac:spMkLst>
        </pc:spChg>
        <pc:spChg chg="mod">
          <ac:chgData name="오한올" userId="fd46be27-0d76-469c-a165-36125fe06403" providerId="ADAL" clId="{2D029F1A-E6FD-49CC-BFF8-9305EACA99B5}" dt="2024-03-10T12:09:54.317" v="16441" actId="20577"/>
          <ac:spMkLst>
            <pc:docMk/>
            <pc:sldMk cId="1323758108" sldId="384"/>
            <ac:spMk id="34" creationId="{1D7EF5EE-F778-8784-A094-D61923CA24C6}"/>
          </ac:spMkLst>
        </pc:spChg>
        <pc:picChg chg="mod">
          <ac:chgData name="오한올" userId="fd46be27-0d76-469c-a165-36125fe06403" providerId="ADAL" clId="{2D029F1A-E6FD-49CC-BFF8-9305EACA99B5}" dt="2024-03-10T12:10:38.210" v="16483" actId="34135"/>
          <ac:picMkLst>
            <pc:docMk/>
            <pc:sldMk cId="1323758108" sldId="384"/>
            <ac:picMk id="17" creationId="{D67461AC-5699-0B0D-5C86-FC09D361A712}"/>
          </ac:picMkLst>
        </pc:picChg>
      </pc:sldChg>
      <pc:sldMasterChg chg="modSldLayout">
        <pc:chgData name="오한올" userId="fd46be27-0d76-469c-a165-36125fe06403" providerId="ADAL" clId="{2D029F1A-E6FD-49CC-BFF8-9305EACA99B5}" dt="2024-03-06T11:29:33.854" v="7998" actId="478"/>
        <pc:sldMasterMkLst>
          <pc:docMk/>
          <pc:sldMasterMk cId="3174692390" sldId="2147483685"/>
        </pc:sldMasterMkLst>
        <pc:sldLayoutChg chg="addSp delSp modSp mod">
          <pc:chgData name="오한올" userId="fd46be27-0d76-469c-a165-36125fe06403" providerId="ADAL" clId="{2D029F1A-E6FD-49CC-BFF8-9305EACA99B5}" dt="2024-03-06T11:29:33.854" v="7998" actId="478"/>
          <pc:sldLayoutMkLst>
            <pc:docMk/>
            <pc:sldMasterMk cId="3174692390" sldId="2147483685"/>
            <pc:sldLayoutMk cId="3406246103" sldId="2147483686"/>
          </pc:sldLayoutMkLst>
          <pc:spChg chg="del">
            <ac:chgData name="오한올" userId="fd46be27-0d76-469c-a165-36125fe06403" providerId="ADAL" clId="{2D029F1A-E6FD-49CC-BFF8-9305EACA99B5}" dt="2024-03-06T11:29:32.983" v="7997" actId="478"/>
            <ac:spMkLst>
              <pc:docMk/>
              <pc:sldMasterMk cId="3174692390" sldId="2147483685"/>
              <pc:sldLayoutMk cId="3406246103" sldId="2147483686"/>
              <ac:spMk id="2" creationId="{00000000-0000-0000-0000-000000000000}"/>
            </ac:spMkLst>
          </pc:spChg>
          <pc:spChg chg="del">
            <ac:chgData name="오한올" userId="fd46be27-0d76-469c-a165-36125fe06403" providerId="ADAL" clId="{2D029F1A-E6FD-49CC-BFF8-9305EACA99B5}" dt="2024-03-06T11:29:29.679" v="7995" actId="478"/>
            <ac:spMkLst>
              <pc:docMk/>
              <pc:sldMasterMk cId="3174692390" sldId="2147483685"/>
              <pc:sldLayoutMk cId="3406246103" sldId="2147483686"/>
              <ac:spMk id="3" creationId="{00000000-0000-0000-0000-000000000000}"/>
            </ac:spMkLst>
          </pc:spChg>
          <pc:spChg chg="del">
            <ac:chgData name="오한올" userId="fd46be27-0d76-469c-a165-36125fe06403" providerId="ADAL" clId="{2D029F1A-E6FD-49CC-BFF8-9305EACA99B5}" dt="2024-03-06T11:29:33.854" v="7998" actId="478"/>
            <ac:spMkLst>
              <pc:docMk/>
              <pc:sldMasterMk cId="3174692390" sldId="2147483685"/>
              <pc:sldLayoutMk cId="3406246103" sldId="2147483686"/>
              <ac:spMk id="4" creationId="{00000000-0000-0000-0000-000000000000}"/>
            </ac:spMkLst>
          </pc:spChg>
          <pc:spChg chg="add mod">
            <ac:chgData name="오한올" userId="fd46be27-0d76-469c-a165-36125fe06403" providerId="ADAL" clId="{2D029F1A-E6FD-49CC-BFF8-9305EACA99B5}" dt="2024-03-06T11:29:29.900" v="7996"/>
            <ac:spMkLst>
              <pc:docMk/>
              <pc:sldMasterMk cId="3174692390" sldId="2147483685"/>
              <pc:sldLayoutMk cId="3406246103" sldId="2147483686"/>
              <ac:spMk id="6" creationId="{4810AD84-9EBA-191C-5802-459ADD1DAD8F}"/>
            </ac:spMkLst>
          </pc:spChg>
        </pc:sldLayoutChg>
      </pc:sldMasterChg>
    </pc:docChg>
  </pc:docChgLst>
  <pc:docChgLst>
    <pc:chgData name="오한올" userId="S::20211985@o365.hanbat.ac.kr::fd46be27-0d76-469c-a165-36125fe06403" providerId="AD" clId="Web-{232ECC1F-B7BF-E5B3-B845-047FE6C7D62B}"/>
    <pc:docChg chg="modSld">
      <pc:chgData name="오한올" userId="S::20211985@o365.hanbat.ac.kr::fd46be27-0d76-469c-a165-36125fe06403" providerId="AD" clId="Web-{232ECC1F-B7BF-E5B3-B845-047FE6C7D62B}" dt="2024-03-07T07:36:57.808" v="88" actId="20577"/>
      <pc:docMkLst>
        <pc:docMk/>
      </pc:docMkLst>
      <pc:sldChg chg="modSp">
        <pc:chgData name="오한올" userId="S::20211985@o365.hanbat.ac.kr::fd46be27-0d76-469c-a165-36125fe06403" providerId="AD" clId="Web-{232ECC1F-B7BF-E5B3-B845-047FE6C7D62B}" dt="2024-03-07T07:15:52.125" v="12" actId="14100"/>
        <pc:sldMkLst>
          <pc:docMk/>
          <pc:sldMk cId="2226080138" sldId="331"/>
        </pc:sldMkLst>
        <pc:spChg chg="mod">
          <ac:chgData name="오한올" userId="S::20211985@o365.hanbat.ac.kr::fd46be27-0d76-469c-a165-36125fe06403" providerId="AD" clId="Web-{232ECC1F-B7BF-E5B3-B845-047FE6C7D62B}" dt="2024-03-07T07:15:52.125" v="12" actId="14100"/>
          <ac:spMkLst>
            <pc:docMk/>
            <pc:sldMk cId="2226080138" sldId="331"/>
            <ac:spMk id="13" creationId="{998016EB-A1E2-D94B-B6AB-7123EB7E534E}"/>
          </ac:spMkLst>
        </pc:spChg>
        <pc:spChg chg="mod">
          <ac:chgData name="오한올" userId="S::20211985@o365.hanbat.ac.kr::fd46be27-0d76-469c-a165-36125fe06403" providerId="AD" clId="Web-{232ECC1F-B7BF-E5B3-B845-047FE6C7D62B}" dt="2024-03-07T07:15:34.812" v="8" actId="20577"/>
          <ac:spMkLst>
            <pc:docMk/>
            <pc:sldMk cId="2226080138" sldId="331"/>
            <ac:spMk id="14" creationId="{703D0680-3692-4345-87C2-B7B6DB724C5D}"/>
          </ac:spMkLst>
        </pc:spChg>
        <pc:picChg chg="mod">
          <ac:chgData name="오한올" userId="S::20211985@o365.hanbat.ac.kr::fd46be27-0d76-469c-a165-36125fe06403" providerId="AD" clId="Web-{232ECC1F-B7BF-E5B3-B845-047FE6C7D62B}" dt="2024-03-07T07:15:45.766" v="11" actId="1076"/>
          <ac:picMkLst>
            <pc:docMk/>
            <pc:sldMk cId="2226080138" sldId="331"/>
            <ac:picMk id="23" creationId="{8BB3481A-BFD8-F447-B6B6-19A724743FD0}"/>
          </ac:picMkLst>
        </pc:picChg>
      </pc:sldChg>
      <pc:sldChg chg="modSp">
        <pc:chgData name="오한올" userId="S::20211985@o365.hanbat.ac.kr::fd46be27-0d76-469c-a165-36125fe06403" providerId="AD" clId="Web-{232ECC1F-B7BF-E5B3-B845-047FE6C7D62B}" dt="2024-03-07T07:36:57.808" v="88" actId="20577"/>
        <pc:sldMkLst>
          <pc:docMk/>
          <pc:sldMk cId="2167112691" sldId="352"/>
        </pc:sldMkLst>
        <pc:spChg chg="mod">
          <ac:chgData name="오한올" userId="S::20211985@o365.hanbat.ac.kr::fd46be27-0d76-469c-a165-36125fe06403" providerId="AD" clId="Web-{232ECC1F-B7BF-E5B3-B845-047FE6C7D62B}" dt="2024-03-07T07:36:07.179" v="40" actId="14100"/>
          <ac:spMkLst>
            <pc:docMk/>
            <pc:sldMk cId="2167112691" sldId="352"/>
            <ac:spMk id="10" creationId="{FAA4448F-7533-8038-D05B-FBAE917CE9FE}"/>
          </ac:spMkLst>
        </pc:spChg>
        <pc:spChg chg="mod">
          <ac:chgData name="오한올" userId="S::20211985@o365.hanbat.ac.kr::fd46be27-0d76-469c-a165-36125fe06403" providerId="AD" clId="Web-{232ECC1F-B7BF-E5B3-B845-047FE6C7D62B}" dt="2024-03-07T07:32:32.117" v="17" actId="20577"/>
          <ac:spMkLst>
            <pc:docMk/>
            <pc:sldMk cId="2167112691" sldId="352"/>
            <ac:spMk id="14" creationId="{E724A81A-EB69-9899-4D5B-68368E861073}"/>
          </ac:spMkLst>
        </pc:spChg>
        <pc:spChg chg="mod">
          <ac:chgData name="오한올" userId="S::20211985@o365.hanbat.ac.kr::fd46be27-0d76-469c-a165-36125fe06403" providerId="AD" clId="Web-{232ECC1F-B7BF-E5B3-B845-047FE6C7D62B}" dt="2024-03-07T07:36:57.808" v="88" actId="20577"/>
          <ac:spMkLst>
            <pc:docMk/>
            <pc:sldMk cId="2167112691" sldId="352"/>
            <ac:spMk id="24" creationId="{DC1018C5-5AA0-6A68-E76D-6CD0CE8253ED}"/>
          </ac:spMkLst>
        </pc:spChg>
        <pc:grpChg chg="mod">
          <ac:chgData name="오한올" userId="S::20211985@o365.hanbat.ac.kr::fd46be27-0d76-469c-a165-36125fe06403" providerId="AD" clId="Web-{232ECC1F-B7BF-E5B3-B845-047FE6C7D62B}" dt="2024-03-07T07:35:59.288" v="38" actId="14100"/>
          <ac:grpSpMkLst>
            <pc:docMk/>
            <pc:sldMk cId="2167112691" sldId="352"/>
            <ac:grpSpMk id="25" creationId="{2168063E-11AB-F0FF-1200-BAE57C37DB4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971C3-2FE8-A041-81A8-50F459037EA8}" type="datetimeFigureOut">
              <a:rPr kumimoji="1" lang="ko-Kore-KR" altLang="en-US" smtClean="0"/>
              <a:t>3/14/25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D0568-9006-0845-A338-543A1244C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6523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hodaily.com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2069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1303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D27A-F486-39CA-2DED-0A7E99D3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491D39-00CE-254A-276A-66FD414C6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DFAD7D-E538-7786-8309-D6074F760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FB15B7-F6FD-FE3E-21D5-EC055BB9F0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179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2292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425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E920-9649-2DC6-C2DB-BAF475D5D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BF8FD3-CC85-A0C5-4C0E-FF5480D4C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F9F508-30F3-0BC9-D655-1917B94C1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dirty="0">
                <a:solidFill>
                  <a:srgbClr val="555555"/>
                </a:solidFill>
                <a:effectLst/>
                <a:latin typeface="Noto Sans Korean"/>
              </a:rPr>
              <a:t>[</a:t>
            </a:r>
            <a:r>
              <a:rPr lang="ko-KR" altLang="en-US" sz="1200" b="0" i="0" u="none" strike="noStrike" dirty="0">
                <a:solidFill>
                  <a:srgbClr val="555555"/>
                </a:solidFill>
                <a:effectLst/>
                <a:latin typeface="Noto Sans Korean"/>
              </a:rPr>
              <a:t>출처 </a:t>
            </a:r>
            <a:r>
              <a:rPr lang="en-US" altLang="ko-KR" sz="1200" b="0" i="0" u="none" strike="noStrike" dirty="0">
                <a:solidFill>
                  <a:srgbClr val="555555"/>
                </a:solidFill>
                <a:effectLst/>
                <a:latin typeface="Noto Sans Korean"/>
              </a:rPr>
              <a:t>: </a:t>
            </a:r>
            <a:r>
              <a:rPr lang="ko-KR" altLang="en-US" sz="1200" b="0" i="0" u="none" strike="noStrike" dirty="0">
                <a:solidFill>
                  <a:srgbClr val="555555"/>
                </a:solidFill>
                <a:effectLst/>
                <a:latin typeface="Noto Sans Korean"/>
                <a:hlinkClick r:id="rId3"/>
              </a:rPr>
              <a:t>한호일보</a:t>
            </a:r>
            <a:r>
              <a:rPr lang="en-US" altLang="ko-KR" sz="1200" b="0" i="0" u="none" strike="noStrike" dirty="0">
                <a:solidFill>
                  <a:srgbClr val="555555"/>
                </a:solidFill>
                <a:effectLst/>
                <a:latin typeface="Noto Sans Korean"/>
                <a:hlinkClick r:id="rId3"/>
              </a:rPr>
              <a:t>-</a:t>
            </a:r>
            <a:r>
              <a:rPr lang="ko-KR" altLang="en-US" sz="1200" b="0" i="0" u="none" strike="noStrike" dirty="0">
                <a:solidFill>
                  <a:srgbClr val="555555"/>
                </a:solidFill>
                <a:effectLst/>
                <a:latin typeface="Noto Sans Korean"/>
                <a:hlinkClick r:id="rId3"/>
              </a:rPr>
              <a:t>사회</a:t>
            </a:r>
            <a:r>
              <a:rPr lang="en-US" altLang="ko-KR" sz="1200" b="0" i="0" u="none" strike="noStrike" dirty="0">
                <a:solidFill>
                  <a:srgbClr val="555555"/>
                </a:solidFill>
                <a:effectLst/>
                <a:latin typeface="Noto Sans Korean"/>
              </a:rPr>
              <a:t>]</a:t>
            </a:r>
            <a:endParaRPr lang="en-US" altLang="ko-KR" sz="12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algn="ctr"/>
            <a:endParaRPr kumimoji="1"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48031-CC2B-138F-D0AA-B043B5CED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9408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이를 통해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기반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기기의 보안 취약성을 검증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</a:endParaRPr>
          </a:p>
          <a:p>
            <a:endParaRPr kumimoji="1" lang="en-US" altLang="ko-KR" sz="12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주요 과정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BLE MITM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공격을 수행하기 위해 두 개의 </a:t>
            </a: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</a:rPr>
              <a:t>BTLEJuice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프록시를 설정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스마트폰 앱과 스마트 조명 사이의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통신을 중간에서 가로채어 패킷을 분석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패킷 변조 및 재전송</a:t>
            </a:r>
            <a:r>
              <a:rPr lang="ko-KR" altLang="en-US" sz="1600" dirty="0">
                <a:solidFill>
                  <a:srgbClr val="000000"/>
                </a:solidFill>
              </a:rPr>
              <a:t>하여 스마트 조명을 조작 가능 확인</a:t>
            </a:r>
            <a:endParaRPr lang="en-US" altLang="ko-KR" sz="1600" dirty="0">
              <a:solidFill>
                <a:srgbClr val="000000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4691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이를 통해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기반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</a:rPr>
              <a:t>IoT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</a:rPr>
              <a:t>기기의 보안 취약성을 검증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614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0537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283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F59C82-3FA6-6D40-A96C-5D212AF0FF43}"/>
              </a:ext>
            </a:extLst>
          </p:cNvPr>
          <p:cNvSpPr/>
          <p:nvPr userDrawn="1"/>
        </p:nvSpPr>
        <p:spPr>
          <a:xfrm>
            <a:off x="0" y="0"/>
            <a:ext cx="9906000" cy="648393"/>
          </a:xfrm>
          <a:prstGeom prst="rect">
            <a:avLst/>
          </a:prstGeom>
          <a:gradFill flip="none" rotWithShape="1">
            <a:gsLst>
              <a:gs pos="0">
                <a:srgbClr val="1A93CA"/>
              </a:gs>
              <a:gs pos="76000">
                <a:srgbClr val="003E7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0AD84-9EBA-191C-5802-459ADD1DAD8F}"/>
              </a:ext>
            </a:extLst>
          </p:cNvPr>
          <p:cNvSpPr txBox="1">
            <a:spLocks/>
          </p:cNvSpPr>
          <p:nvPr userDrawn="1"/>
        </p:nvSpPr>
        <p:spPr>
          <a:xfrm>
            <a:off x="3838575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3927E6-8B9F-0640-88B8-E9C1DF982289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24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884E-6282-B34E-98FB-0E24489849B5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1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86533-AC09-B146-8216-8715EF62E7C1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061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38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EB69-FD53-C743-B21E-723777EB6C09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289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2917B-A0D4-C04B-8C35-E3513FB2B74E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8575" y="6356352"/>
            <a:ext cx="2228850" cy="365125"/>
          </a:xfrm>
        </p:spPr>
        <p:txBody>
          <a:bodyPr/>
          <a:lstStyle>
            <a:lvl1pPr algn="ctr">
              <a:defRPr/>
            </a:lvl1pPr>
          </a:lstStyle>
          <a:p>
            <a:fld id="{873927E6-8B9F-0640-88B8-E9C1DF982289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B29D0-3CA3-9343-9A04-93AA93ED551A}"/>
              </a:ext>
            </a:extLst>
          </p:cNvPr>
          <p:cNvSpPr/>
          <p:nvPr userDrawn="1"/>
        </p:nvSpPr>
        <p:spPr>
          <a:xfrm>
            <a:off x="0" y="0"/>
            <a:ext cx="9906000" cy="648393"/>
          </a:xfrm>
          <a:prstGeom prst="rect">
            <a:avLst/>
          </a:prstGeom>
          <a:gradFill flip="none" rotWithShape="1">
            <a:gsLst>
              <a:gs pos="0">
                <a:srgbClr val="1985B7"/>
              </a:gs>
              <a:gs pos="47000">
                <a:srgbClr val="003E78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26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0730-2B45-E946-A0B3-9E71CE126F28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90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8F16-6EE0-7348-BF8B-42B6A9BB0833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848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C848C-E409-6F49-BAB6-BD0AF5FB5CB1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684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CED9-FA0B-0345-907F-9788E37A5CC3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A055-92A9-8341-8328-584F0FF08675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884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10E-6312-2D4C-A939-34ED7F65D512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293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0E586-C19F-5E48-BADB-7CB3B062922F}" type="datetime1">
              <a:rPr kumimoji="1" lang="ko-KR" altLang="en-US" smtClean="0"/>
              <a:t>2025. 3. 14.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469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ttercap/bettercap" TargetMode="External"/><Relationship Id="rId2" Type="http://schemas.openxmlformats.org/officeDocument/2006/relationships/hyperlink" Target="https://github.com/DigitalSecurity/btlejuice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BB3481A-BFD8-F447-B6B6-19A72474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13" name="자유형 12">
            <a:extLst>
              <a:ext uri="{FF2B5EF4-FFF2-40B4-BE49-F238E27FC236}">
                <a16:creationId xmlns:a16="http://schemas.microsoft.com/office/drawing/2014/main" id="{998016EB-A1E2-D94B-B6AB-7123EB7E534E}"/>
              </a:ext>
            </a:extLst>
          </p:cNvPr>
          <p:cNvSpPr/>
          <p:nvPr/>
        </p:nvSpPr>
        <p:spPr>
          <a:xfrm rot="10800000">
            <a:off x="2389238" y="0"/>
            <a:ext cx="7516746" cy="6858000"/>
          </a:xfrm>
          <a:custGeom>
            <a:avLst/>
            <a:gdLst>
              <a:gd name="connsiteX0" fmla="*/ 0 w 1765197"/>
              <a:gd name="connsiteY0" fmla="*/ 0 h 1504102"/>
              <a:gd name="connsiteX1" fmla="*/ 847064 w 1765197"/>
              <a:gd name="connsiteY1" fmla="*/ 0 h 1504102"/>
              <a:gd name="connsiteX2" fmla="*/ 1765197 w 1765197"/>
              <a:gd name="connsiteY2" fmla="*/ 1504102 h 1504102"/>
              <a:gd name="connsiteX3" fmla="*/ 0 w 1765197"/>
              <a:gd name="connsiteY3" fmla="*/ 1504102 h 150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5197" h="1504102">
                <a:moveTo>
                  <a:pt x="0" y="0"/>
                </a:moveTo>
                <a:lnTo>
                  <a:pt x="847064" y="0"/>
                </a:lnTo>
                <a:lnTo>
                  <a:pt x="1765197" y="1504102"/>
                </a:lnTo>
                <a:lnTo>
                  <a:pt x="0" y="1504102"/>
                </a:lnTo>
                <a:close/>
              </a:path>
            </a:pathLst>
          </a:custGeom>
          <a:solidFill>
            <a:schemeClr val="bg1">
              <a:alpha val="9077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D0680-3692-4345-87C2-B7B6DB724C5D}"/>
              </a:ext>
            </a:extLst>
          </p:cNvPr>
          <p:cNvSpPr txBox="1"/>
          <p:nvPr/>
        </p:nvSpPr>
        <p:spPr>
          <a:xfrm>
            <a:off x="4350255" y="1957637"/>
            <a:ext cx="5505033" cy="10772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kumimoji="1" lang="en-US" altLang="ko-KR" sz="32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AR</a:t>
            </a:r>
            <a:r>
              <a:rPr kumimoji="1" lang="ko-KR" altLang="en-US" sz="32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기기의 무선 네트워크 보안</a:t>
            </a:r>
            <a:br>
              <a:rPr kumimoji="1" lang="en-US" altLang="ko-KR" sz="32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</a:br>
            <a:r>
              <a:rPr kumimoji="1" lang="ko-KR" altLang="en-US" sz="32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취약점 분석 연구</a:t>
            </a:r>
            <a:endParaRPr kumimoji="1" lang="en-US" altLang="ko-KR" sz="3200" b="1" spc="-150" dirty="0">
              <a:gradFill>
                <a:gsLst>
                  <a:gs pos="0">
                    <a:srgbClr val="1A93CA"/>
                  </a:gs>
                  <a:gs pos="76000">
                    <a:srgbClr val="00498E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ayalam MN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B266F-50AF-DE41-A3A5-B1DABA675C67}"/>
              </a:ext>
            </a:extLst>
          </p:cNvPr>
          <p:cNvSpPr txBox="1"/>
          <p:nvPr/>
        </p:nvSpPr>
        <p:spPr>
          <a:xfrm>
            <a:off x="6730317" y="3610216"/>
            <a:ext cx="3060453" cy="836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kumimoji="1" lang="ko-KR" altLang="en-US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지도교수</a:t>
            </a:r>
            <a:r>
              <a:rPr kumimoji="1" lang="en-US" altLang="ko-KR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: </a:t>
            </a:r>
            <a:r>
              <a:rPr kumimoji="1" lang="ko-KR" altLang="en-US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지능미디어공학과 </a:t>
            </a:r>
            <a:r>
              <a:rPr kumimoji="1" lang="ko-KR" altLang="en-US" sz="1400" spc="-150" dirty="0" err="1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방인규</a:t>
            </a:r>
            <a:r>
              <a:rPr kumimoji="1" lang="ko-KR" altLang="en-US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교수</a:t>
            </a:r>
            <a:endParaRPr kumimoji="1" lang="en-US" altLang="ko-KR" sz="1400" spc="-150" dirty="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pPr algn="r">
              <a:lnSpc>
                <a:spcPts val="2000"/>
              </a:lnSpc>
            </a:pPr>
            <a:r>
              <a:rPr kumimoji="1" lang="ko-KR" altLang="en-US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지능미디어공하과 </a:t>
            </a:r>
            <a:r>
              <a:rPr kumimoji="1" lang="en-US" altLang="ko-KR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20221095</a:t>
            </a:r>
            <a:r>
              <a:rPr kumimoji="1" lang="ko-KR" altLang="en-US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민현선</a:t>
            </a:r>
            <a:endParaRPr kumimoji="1" lang="en-US" altLang="ko-KR" sz="1400" spc="-150" dirty="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pPr algn="r">
              <a:lnSpc>
                <a:spcPts val="2000"/>
              </a:lnSpc>
            </a:pPr>
            <a:r>
              <a:rPr kumimoji="1" lang="ko-KR" altLang="en-US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지능미디어공학과 </a:t>
            </a:r>
            <a:r>
              <a:rPr kumimoji="1" lang="en-US" altLang="ko-KR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20221110</a:t>
            </a:r>
            <a:r>
              <a:rPr kumimoji="1" lang="ko-KR" altLang="en-US" sz="14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이다은</a:t>
            </a:r>
            <a:endParaRPr kumimoji="1" lang="en-US" altLang="ko-KR" sz="1400" spc="-150" dirty="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C135D-0F5E-4842-97E7-0B31C1030568}"/>
              </a:ext>
            </a:extLst>
          </p:cNvPr>
          <p:cNvSpPr txBox="1"/>
          <p:nvPr/>
        </p:nvSpPr>
        <p:spPr>
          <a:xfrm>
            <a:off x="8560951" y="3234909"/>
            <a:ext cx="1229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2025.03.17.</a:t>
            </a:r>
            <a:endParaRPr kumimoji="1" lang="ko-Kore-KR" altLang="en-US" sz="16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F040AC2-1922-7A4D-8BA0-A44029B3F9CB}"/>
              </a:ext>
            </a:extLst>
          </p:cNvPr>
          <p:cNvSpPr/>
          <p:nvPr/>
        </p:nvSpPr>
        <p:spPr>
          <a:xfrm>
            <a:off x="6675120" y="1532817"/>
            <a:ext cx="3115648" cy="2989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2025 </a:t>
            </a:r>
            <a:r>
              <a:rPr kumimoji="1"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캡스톤디자인</a:t>
            </a:r>
            <a:r>
              <a:rPr kumimoji="1"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계획발표</a:t>
            </a:r>
            <a:endParaRPr kumimoji="1" lang="ko-Kore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80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36EF5-DF1D-90A7-1EE1-8CAE9E22D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678B708B-3157-7744-17BE-6C036866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10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E14CB-36B0-058E-4749-273A4D5B8C08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75B8C-F2B3-2E6C-BB25-2FDCFAFFB95C}"/>
              </a:ext>
            </a:extLst>
          </p:cNvPr>
          <p:cNvSpPr txBox="1"/>
          <p:nvPr/>
        </p:nvSpPr>
        <p:spPr>
          <a:xfrm>
            <a:off x="517236" y="1216336"/>
            <a:ext cx="8871528" cy="12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 err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BtleJuice</a:t>
            </a:r>
            <a:r>
              <a:rPr lang="en-US" altLang="ko-KR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공격 방법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highlight>
                  <a:srgbClr val="FFFF00"/>
                </a:highlight>
              </a:rPr>
              <a:t>BtleJuice</a:t>
            </a:r>
            <a:r>
              <a:rPr lang="ko-KR" altLang="en-US" sz="1600" dirty="0"/>
              <a:t>란 </a:t>
            </a:r>
            <a:r>
              <a:rPr lang="en-US" altLang="ko-KR" sz="1600" dirty="0"/>
              <a:t>BLE </a:t>
            </a:r>
            <a:r>
              <a:rPr lang="ko-KR" altLang="en-US" sz="1600" dirty="0"/>
              <a:t>장치에 대한</a:t>
            </a:r>
            <a:r>
              <a:rPr lang="ko-KR" altLang="en-US" sz="1600" b="1" dirty="0">
                <a:effectLst/>
              </a:rPr>
              <a:t> </a:t>
            </a:r>
            <a:r>
              <a:rPr lang="en-US" altLang="ko-KR" sz="1600" b="1" dirty="0">
                <a:effectLst/>
              </a:rPr>
              <a:t>MitM </a:t>
            </a:r>
            <a:r>
              <a:rPr lang="ko-KR" altLang="en-US" sz="1600" b="1" dirty="0">
                <a:effectLst/>
              </a:rPr>
              <a:t>공격</a:t>
            </a:r>
            <a:r>
              <a:rPr lang="ko-KR" altLang="en-US" sz="1600" dirty="0"/>
              <a:t>을 수행할 수 있는 프레임워크로 웹 인터페이스를 통하여 </a:t>
            </a:r>
            <a:r>
              <a:rPr lang="en-US" altLang="ko-KR" sz="1600" b="1" dirty="0">
                <a:effectLst/>
              </a:rPr>
              <a:t>BLE </a:t>
            </a:r>
            <a:r>
              <a:rPr lang="ko-KR" altLang="en-US" sz="1600" b="1" dirty="0">
                <a:effectLst/>
              </a:rPr>
              <a:t>통신을 가로채고 변조하여 </a:t>
            </a:r>
            <a:r>
              <a:rPr lang="en-US" altLang="ko-KR" sz="1600" b="1" dirty="0">
                <a:effectLst/>
              </a:rPr>
              <a:t>BLE </a:t>
            </a:r>
            <a:r>
              <a:rPr lang="ko-KR" altLang="en-US" sz="1600" b="1" dirty="0">
                <a:effectLst/>
              </a:rPr>
              <a:t>장치의 데이터를 분석하거나 조작</a:t>
            </a:r>
            <a:r>
              <a:rPr lang="ko-KR" altLang="en-US" sz="1600" dirty="0"/>
              <a:t>할 수 있다 </a:t>
            </a:r>
            <a:endParaRPr lang="en-US" altLang="ko-KR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B9B971-426D-792A-3CE1-505454E19EEC}"/>
              </a:ext>
            </a:extLst>
          </p:cNvPr>
          <p:cNvGrpSpPr/>
          <p:nvPr/>
        </p:nvGrpSpPr>
        <p:grpSpPr>
          <a:xfrm>
            <a:off x="426707" y="835131"/>
            <a:ext cx="4505567" cy="400110"/>
            <a:chOff x="426707" y="780267"/>
            <a:chExt cx="4505567" cy="4001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0A5B8E-339E-E2A5-05BB-0706F979B7D5}"/>
                </a:ext>
              </a:extLst>
            </p:cNvPr>
            <p:cNvSpPr/>
            <p:nvPr/>
          </p:nvSpPr>
          <p:spPr>
            <a:xfrm>
              <a:off x="528504" y="780267"/>
              <a:ext cx="44037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공유 사칭 공격에 대한 보안 솔루션 연구</a:t>
              </a:r>
              <a:endParaRPr lang="ko-Kore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29CC7D-91EB-ED53-5474-1BFB69DFA28B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DE50E50-62F2-71DC-3FA1-536FE2D9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34" y="2701107"/>
            <a:ext cx="2867320" cy="3468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7E360-306D-2F98-42BD-E8940694EF3E}"/>
              </a:ext>
            </a:extLst>
          </p:cNvPr>
          <p:cNvSpPr txBox="1"/>
          <p:nvPr/>
        </p:nvSpPr>
        <p:spPr>
          <a:xfrm>
            <a:off x="4226014" y="2791535"/>
            <a:ext cx="5259824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Core</a:t>
            </a:r>
            <a:r>
              <a:rPr lang="en-US" altLang="ko-KR" sz="1600" dirty="0"/>
              <a:t> : </a:t>
            </a:r>
            <a:r>
              <a:rPr lang="ko-KR" altLang="en-US" sz="1600" dirty="0"/>
              <a:t>가짜 </a:t>
            </a:r>
            <a:r>
              <a:rPr lang="en-US" altLang="ko-KR" sz="1600" dirty="0"/>
              <a:t>BLE </a:t>
            </a:r>
            <a:r>
              <a:rPr lang="ko-KR" altLang="en-US" sz="1600" dirty="0"/>
              <a:t>장치를 생성하여 실제 장치와의 통신을 가로채는 역할을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Proxy</a:t>
            </a:r>
            <a:r>
              <a:rPr lang="en-US" altLang="ko-KR" sz="1600" dirty="0"/>
              <a:t> : BLE </a:t>
            </a:r>
            <a:r>
              <a:rPr lang="ko-KR" altLang="en-US" sz="1600" dirty="0"/>
              <a:t>주변 장치와 상호 작용하며</a:t>
            </a:r>
            <a:r>
              <a:rPr lang="en-US" altLang="ko-KR" sz="1600" dirty="0"/>
              <a:t>,  Core</a:t>
            </a:r>
            <a:r>
              <a:rPr lang="ko-KR" altLang="en-US" sz="1600" dirty="0"/>
              <a:t>와 실제 장치 간의 통신을 중계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Web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UI</a:t>
            </a:r>
            <a:r>
              <a:rPr lang="ko-KR" altLang="en-US" sz="1600" b="1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사용자가 실시간으로 </a:t>
            </a:r>
            <a:r>
              <a:rPr lang="en-US" altLang="ko-KR" sz="1600" dirty="0"/>
              <a:t>GATT </a:t>
            </a:r>
            <a:r>
              <a:rPr lang="ko-KR" altLang="en-US" sz="1600" dirty="0"/>
              <a:t>작업을 모니터링하고 데이터 변조를 수행할 수 있도록 지원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914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5E380-E9BF-5BB0-B9BF-9B82C903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567A9301-D417-76BF-8E96-6E2AE0E7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417716-CA0D-9650-0F1C-3FB8397B2E21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BAC29-A85B-A58F-E22F-813D0FFCA1EB}"/>
              </a:ext>
            </a:extLst>
          </p:cNvPr>
          <p:cNvSpPr txBox="1"/>
          <p:nvPr/>
        </p:nvSpPr>
        <p:spPr>
          <a:xfrm>
            <a:off x="517236" y="1216336"/>
            <a:ext cx="8871528" cy="83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 err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BtleJuice</a:t>
            </a:r>
            <a:r>
              <a:rPr lang="en-US" altLang="ko-KR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공격 사례</a:t>
            </a:r>
            <a:b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BTLEJuice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</a:rPr>
              <a:t>를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활용한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MITM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공격을 수행하여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</a:rPr>
              <a:t>스마트 조명의 </a:t>
            </a:r>
            <a:r>
              <a:rPr lang="ko-KR" altLang="en-US" sz="1600" b="1" dirty="0">
                <a:solidFill>
                  <a:srgbClr val="000000"/>
                </a:solidFill>
              </a:rPr>
              <a:t>원격제어 실험</a:t>
            </a:r>
            <a:endParaRPr lang="en-US" altLang="ko-KR" sz="1600" b="1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AC6D1C-0A60-4AB1-C3DF-9CB0446777E2}"/>
              </a:ext>
            </a:extLst>
          </p:cNvPr>
          <p:cNvGrpSpPr/>
          <p:nvPr/>
        </p:nvGrpSpPr>
        <p:grpSpPr>
          <a:xfrm>
            <a:off x="426707" y="835131"/>
            <a:ext cx="4505567" cy="400110"/>
            <a:chOff x="426707" y="780267"/>
            <a:chExt cx="4505567" cy="4001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0DF600-53E0-F7D7-E602-F53E8B1608CF}"/>
                </a:ext>
              </a:extLst>
            </p:cNvPr>
            <p:cNvSpPr/>
            <p:nvPr/>
          </p:nvSpPr>
          <p:spPr>
            <a:xfrm>
              <a:off x="528504" y="780267"/>
              <a:ext cx="44037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공유 사칭 공격에 대한 보안 솔루션 연구</a:t>
              </a:r>
              <a:endParaRPr lang="ko-Kore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D0ADF5D-C7C2-DF0D-8F2A-F8F55FDEC6C6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9" name="그림 8" descr="텍스트, 스크린샷, 멀티미디어 소프트웨어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685893-2ACE-E0E7-ABE2-3683C177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464" y="2295042"/>
            <a:ext cx="1838252" cy="1462246"/>
          </a:xfrm>
          <a:prstGeom prst="rect">
            <a:avLst/>
          </a:prstGeom>
        </p:spPr>
      </p:pic>
      <p:pic>
        <p:nvPicPr>
          <p:cNvPr id="11" name="그림 10" descr="텍스트, 스크린샷, 번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4381333-CED3-0BB9-A74A-BCD37D897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001" y="2243079"/>
            <a:ext cx="3444039" cy="1630003"/>
          </a:xfrm>
          <a:prstGeom prst="rect">
            <a:avLst/>
          </a:prstGeom>
        </p:spPr>
      </p:pic>
      <p:pic>
        <p:nvPicPr>
          <p:cNvPr id="13" name="그림 12" descr="텍스트, 스크린샷, 다채로움, 보라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C84771-98AD-477C-54AA-C3945AF6A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660" y="4646895"/>
            <a:ext cx="3349604" cy="1388983"/>
          </a:xfrm>
          <a:prstGeom prst="rect">
            <a:avLst/>
          </a:prstGeom>
        </p:spPr>
      </p:pic>
      <p:pic>
        <p:nvPicPr>
          <p:cNvPr id="18" name="그림 17" descr="스크린샷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87CC6B-8977-BA66-1C12-9CCB224B4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095" y="4618657"/>
            <a:ext cx="3238990" cy="14071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E5D7F8-35C3-4923-242D-2E0B70CC5508}"/>
              </a:ext>
            </a:extLst>
          </p:cNvPr>
          <p:cNvSpPr txBox="1"/>
          <p:nvPr/>
        </p:nvSpPr>
        <p:spPr>
          <a:xfrm>
            <a:off x="3167021" y="4033217"/>
            <a:ext cx="357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BLE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통신을 중간에서 가로채어 </a:t>
            </a:r>
            <a:r>
              <a:rPr lang="ko-KR" altLang="en-US" sz="1400" i="0" u="none" strike="noStrike" dirty="0">
                <a:solidFill>
                  <a:srgbClr val="0000FF"/>
                </a:solidFill>
                <a:effectLst/>
                <a:latin typeface="-webkit-standard"/>
              </a:rPr>
              <a:t>패킷 분석</a:t>
            </a:r>
            <a:endParaRPr lang="ko-KR" altLang="en-US" sz="1400" i="0" u="none" strike="noStrike" dirty="0">
              <a:solidFill>
                <a:srgbClr val="0000FF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84BFD1-F7C7-78D4-748E-F87E556442DD}"/>
              </a:ext>
            </a:extLst>
          </p:cNvPr>
          <p:cNvSpPr txBox="1"/>
          <p:nvPr/>
        </p:nvSpPr>
        <p:spPr>
          <a:xfrm>
            <a:off x="2275518" y="6178161"/>
            <a:ext cx="531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u="none" strike="noStrike" dirty="0">
                <a:solidFill>
                  <a:srgbClr val="222222"/>
                </a:solidFill>
                <a:effectLst/>
                <a:latin typeface="Manrope"/>
              </a:rPr>
              <a:t>캡처한 패킷 목록에서 색상 변경 명령을 실행하여 </a:t>
            </a:r>
            <a:r>
              <a:rPr lang="ko-KR" altLang="en-US" sz="1400" i="0" u="none" strike="noStrike" dirty="0">
                <a:solidFill>
                  <a:srgbClr val="0000FF"/>
                </a:solidFill>
                <a:effectLst/>
                <a:latin typeface="Manrope"/>
              </a:rPr>
              <a:t>조명 색 변경</a:t>
            </a:r>
            <a:endParaRPr lang="ko-KR" altLang="en-US" sz="1400" i="0" u="none" strike="noStrike" dirty="0">
              <a:solidFill>
                <a:srgbClr val="0000FF"/>
              </a:solidFill>
              <a:effectLst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9F7198-6A81-5011-F574-A0D569C36F4E}"/>
              </a:ext>
            </a:extLst>
          </p:cNvPr>
          <p:cNvSpPr/>
          <p:nvPr/>
        </p:nvSpPr>
        <p:spPr>
          <a:xfrm>
            <a:off x="2897579" y="3408219"/>
            <a:ext cx="36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D9E360-87EC-7A80-F229-2DF853E381AD}"/>
              </a:ext>
            </a:extLst>
          </p:cNvPr>
          <p:cNvSpPr/>
          <p:nvPr/>
        </p:nvSpPr>
        <p:spPr>
          <a:xfrm>
            <a:off x="5503025" y="5461462"/>
            <a:ext cx="594360" cy="8728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DC105E-BF8E-FC60-76A6-1ECA74CD4FEA}"/>
              </a:ext>
            </a:extLst>
          </p:cNvPr>
          <p:cNvSpPr/>
          <p:nvPr/>
        </p:nvSpPr>
        <p:spPr>
          <a:xfrm>
            <a:off x="5437234" y="4819922"/>
            <a:ext cx="594360" cy="1080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30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1D4CC-5184-4258-0CCF-771B1D274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53F4A748-F61B-F7F3-C458-A6876BE2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12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77AEC3-C663-60E4-EA7C-99544873B77E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271F6-40D5-1280-3154-97D7A988C2EA}"/>
              </a:ext>
            </a:extLst>
          </p:cNvPr>
          <p:cNvSpPr txBox="1"/>
          <p:nvPr/>
        </p:nvSpPr>
        <p:spPr>
          <a:xfrm>
            <a:off x="517236" y="1216336"/>
            <a:ext cx="8871528" cy="12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 err="1">
                <a:solidFill>
                  <a:srgbClr val="0000FF"/>
                </a:solidFill>
                <a:effectLst/>
              </a:rPr>
              <a:t>Bettercap</a:t>
            </a:r>
            <a:r>
              <a:rPr lang="en-US" altLang="ko-KR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공격 방법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effectLst/>
                <a:highlight>
                  <a:srgbClr val="FFFF00"/>
                </a:highlight>
              </a:rPr>
              <a:t>Bettercap</a:t>
            </a:r>
            <a:r>
              <a:rPr lang="ko-KR" altLang="en-US" sz="1600" dirty="0">
                <a:effectLst/>
              </a:rPr>
              <a:t>이</a:t>
            </a:r>
            <a:r>
              <a:rPr lang="ko-KR" altLang="en-US" sz="1600" dirty="0"/>
              <a:t>란 </a:t>
            </a:r>
            <a:r>
              <a:rPr lang="en-US" altLang="ko-KR" sz="1600" dirty="0">
                <a:effectLst/>
              </a:rPr>
              <a:t>Go</a:t>
            </a:r>
            <a:r>
              <a:rPr lang="ko-KR" altLang="en-US" sz="1600" dirty="0">
                <a:effectLst/>
              </a:rPr>
              <a:t>로 작성된 강력하고 쉽게 확장 가능한 프레임워크</a:t>
            </a:r>
            <a:r>
              <a:rPr lang="ko-KR" altLang="en-US" sz="1600" dirty="0"/>
              <a:t>로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BLE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장치</a:t>
            </a:r>
            <a:r>
              <a:rPr lang="ko-KR" altLang="en-US" sz="1600" dirty="0">
                <a:solidFill>
                  <a:srgbClr val="000000"/>
                </a:solidFill>
                <a:latin typeface="-webkit-standard"/>
              </a:rPr>
              <a:t>의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i="0" u="none" strike="noStrike" dirty="0">
                <a:effectLst/>
                <a:latin typeface="-webkit-standard"/>
              </a:rPr>
              <a:t>Sniffing, </a:t>
            </a:r>
            <a:r>
              <a:rPr lang="en-US" altLang="ko-KR" sz="1600" b="1" i="0" u="none" strike="noStrike" dirty="0" err="1">
                <a:effectLst/>
                <a:latin typeface="-webkit-standard"/>
              </a:rPr>
              <a:t>MinM</a:t>
            </a:r>
            <a:r>
              <a:rPr lang="en-US" altLang="ko-KR" sz="1600" b="1" i="0" u="none" strike="noStrike" dirty="0">
                <a:effectLst/>
                <a:latin typeface="-webkit-standard"/>
              </a:rPr>
              <a:t>, Spoofing</a:t>
            </a:r>
            <a:r>
              <a:rPr lang="ko-KR" altLang="en-US" sz="1600" b="1" i="0" u="none" strike="noStrike" dirty="0">
                <a:effectLst/>
                <a:latin typeface="-webkit-standard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등을 수행할 수 있는 강력한 보안 테스트 및 침투 도구이다</a:t>
            </a:r>
            <a:endParaRPr lang="en-US" altLang="ko-KR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BAD53C-2D80-C4AB-6095-CD37CBCA37C3}"/>
              </a:ext>
            </a:extLst>
          </p:cNvPr>
          <p:cNvGrpSpPr/>
          <p:nvPr/>
        </p:nvGrpSpPr>
        <p:grpSpPr>
          <a:xfrm>
            <a:off x="426707" y="835131"/>
            <a:ext cx="4505567" cy="400110"/>
            <a:chOff x="426707" y="780267"/>
            <a:chExt cx="4505567" cy="4001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4506C20-D0CE-A874-F529-A6B4A3B6CD81}"/>
                </a:ext>
              </a:extLst>
            </p:cNvPr>
            <p:cNvSpPr/>
            <p:nvPr/>
          </p:nvSpPr>
          <p:spPr>
            <a:xfrm>
              <a:off x="528504" y="780267"/>
              <a:ext cx="44037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공유 사칭 공격에 대한 보안 솔루션 연구</a:t>
              </a:r>
              <a:endParaRPr lang="ko-Kore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4CE3662-5A78-5929-DBB0-E1162350D930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94D6AA-87FE-8550-F1A6-C995E3CB6363}"/>
              </a:ext>
            </a:extLst>
          </p:cNvPr>
          <p:cNvSpPr txBox="1"/>
          <p:nvPr/>
        </p:nvSpPr>
        <p:spPr>
          <a:xfrm>
            <a:off x="4369757" y="2587555"/>
            <a:ext cx="5460042" cy="34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BLE </a:t>
            </a:r>
            <a:r>
              <a:rPr lang="ko-KR" altLang="en-US" sz="1600" b="1" dirty="0" err="1"/>
              <a:t>스니핑</a:t>
            </a:r>
            <a:r>
              <a:rPr lang="ko-KR" altLang="en-US" sz="1600" b="1" dirty="0"/>
              <a:t> 및 디바이스 스캔</a:t>
            </a:r>
            <a:r>
              <a:rPr lang="en-US" altLang="ko-KR" sz="1600" dirty="0"/>
              <a:t>: BLE </a:t>
            </a:r>
            <a:r>
              <a:rPr lang="ko-KR" altLang="en-US" sz="1600" dirty="0"/>
              <a:t>기기의 패킷을 </a:t>
            </a:r>
            <a:r>
              <a:rPr lang="ko-KR" altLang="en-US" sz="1600" dirty="0" err="1"/>
              <a:t>스니핑하여</a:t>
            </a:r>
            <a:r>
              <a:rPr lang="ko-KR" altLang="en-US" sz="1600" dirty="0"/>
              <a:t> 식별 정보</a:t>
            </a:r>
            <a:r>
              <a:rPr lang="en-US" altLang="ko-KR" sz="1600" dirty="0"/>
              <a:t>(UUID, MAC </a:t>
            </a:r>
            <a:r>
              <a:rPr lang="ko-KR" altLang="en-US" sz="1600" dirty="0"/>
              <a:t>주소</a:t>
            </a:r>
            <a:r>
              <a:rPr lang="en-US" altLang="ko-KR" sz="1600" dirty="0"/>
              <a:t>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획득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BLE </a:t>
            </a:r>
            <a:r>
              <a:rPr lang="ko-KR" altLang="en-US" sz="1600" b="1" dirty="0" err="1"/>
              <a:t>스푸핑</a:t>
            </a:r>
            <a:r>
              <a:rPr lang="ko-KR" altLang="en-US" sz="1600" b="1" dirty="0"/>
              <a:t> 및 가짜 장치 생성</a:t>
            </a:r>
            <a:r>
              <a:rPr lang="en-US" altLang="ko-KR" sz="1600" dirty="0"/>
              <a:t>: </a:t>
            </a:r>
            <a:r>
              <a:rPr lang="ko-KR" altLang="en-US" sz="1600" dirty="0"/>
              <a:t>획득한 </a:t>
            </a:r>
            <a:r>
              <a:rPr lang="en-US" altLang="ko-KR" sz="1600" dirty="0"/>
              <a:t>BLE </a:t>
            </a:r>
            <a:r>
              <a:rPr lang="ko-KR" altLang="en-US" sz="1600" dirty="0"/>
              <a:t>기기의 광고 패킷을 복제하여 가짜 </a:t>
            </a:r>
            <a:r>
              <a:rPr lang="en-US" altLang="ko-KR" sz="1600" dirty="0"/>
              <a:t>BLE </a:t>
            </a:r>
            <a:r>
              <a:rPr lang="ko-KR" altLang="en-US" sz="1600" dirty="0"/>
              <a:t>장치를 생성하고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정상 기기처럼 위장하여 피해자의 연결을 유도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/>
              <a:t>MITM </a:t>
            </a:r>
            <a:r>
              <a:rPr lang="ko-KR" altLang="en-US" sz="1600" b="1" dirty="0"/>
              <a:t>공격</a:t>
            </a:r>
            <a:r>
              <a:rPr lang="en-US" altLang="ko-KR" sz="1600" dirty="0"/>
              <a:t>: BLE </a:t>
            </a:r>
            <a:r>
              <a:rPr lang="ko-KR" altLang="en-US" sz="1600" dirty="0"/>
              <a:t>프로토콜을 조작하여 데이터를 변조하거나 악성 명령을 삽입하여 </a:t>
            </a:r>
            <a:r>
              <a:rPr lang="en-US" altLang="ko-KR" sz="1600" dirty="0"/>
              <a:t>BLE </a:t>
            </a:r>
            <a:r>
              <a:rPr lang="ko-KR" altLang="en-US" sz="1600" dirty="0"/>
              <a:t>기기의 동작 변경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14C6586-7D8E-6DA3-A61F-9CDAD286F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66"/>
          <a:stretch/>
        </p:blipFill>
        <p:spPr bwMode="auto">
          <a:xfrm>
            <a:off x="426707" y="2973132"/>
            <a:ext cx="3815952" cy="26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13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4763C-E391-75EB-C00F-F3849BB7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7B5E5B7D-80C9-5826-B090-E88B939F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8199D0-12CD-BCB4-FFE8-326CE7EED609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D643-DF99-7B9D-6BC3-5B973A4DA4A6}"/>
              </a:ext>
            </a:extLst>
          </p:cNvPr>
          <p:cNvSpPr txBox="1"/>
          <p:nvPr/>
        </p:nvSpPr>
        <p:spPr>
          <a:xfrm>
            <a:off x="517236" y="1216336"/>
            <a:ext cx="8871528" cy="1208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 err="1">
                <a:solidFill>
                  <a:srgbClr val="0000FF"/>
                </a:solidFill>
                <a:effectLst/>
              </a:rPr>
              <a:t>Bettercap</a:t>
            </a:r>
            <a:r>
              <a:rPr lang="en-US" altLang="ko-KR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공격 사례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effectLst/>
                <a:highlight>
                  <a:srgbClr val="FFFF00"/>
                </a:highlight>
              </a:rPr>
              <a:t>Bettercap</a:t>
            </a:r>
            <a:r>
              <a:rPr lang="ko-KR" altLang="en-US" sz="1600" dirty="0">
                <a:effectLst/>
              </a:rPr>
              <a:t>을 사용한 </a:t>
            </a:r>
            <a:r>
              <a:rPr lang="en-US" altLang="ko-KR" sz="1600" dirty="0">
                <a:effectLst/>
              </a:rPr>
              <a:t>MITM</a:t>
            </a:r>
            <a:r>
              <a:rPr lang="ko-KR" altLang="en-US" sz="1600" dirty="0">
                <a:effectLst/>
              </a:rPr>
              <a:t>공격을 통해 </a:t>
            </a:r>
            <a:r>
              <a:rPr lang="ko-KR" altLang="en-US" sz="1600" b="1" dirty="0"/>
              <a:t>전동 킥보드를 </a:t>
            </a:r>
            <a:r>
              <a:rPr lang="ko-KR" altLang="en-US" sz="1600" b="1" dirty="0">
                <a:effectLst/>
              </a:rPr>
              <a:t>원격 조정 실험</a:t>
            </a:r>
            <a:endParaRPr lang="en-US" altLang="ko-KR" sz="1600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effectLst/>
              </a:rPr>
              <a:t>BLE </a:t>
            </a:r>
            <a:r>
              <a:rPr lang="ko-KR" altLang="en-US" sz="1600" b="1" dirty="0"/>
              <a:t>통신 보안이 부족</a:t>
            </a:r>
            <a:r>
              <a:rPr lang="ko-KR" altLang="en-US" sz="1600" dirty="0"/>
              <a:t>하여 </a:t>
            </a:r>
            <a:r>
              <a:rPr lang="ko-KR" altLang="en-US" sz="1600" dirty="0">
                <a:effectLst/>
              </a:rPr>
              <a:t>펌웨어 업데이트 인증이 없어 </a:t>
            </a:r>
            <a:r>
              <a:rPr lang="ko-KR" altLang="en-US" sz="1600" b="1" dirty="0">
                <a:effectLst/>
              </a:rPr>
              <a:t>위험한 조작 가능 확인 </a:t>
            </a:r>
            <a:endParaRPr lang="en-US" altLang="ko-KR" sz="16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6268B0-A1DA-CEAC-D12C-8312F596BAF8}"/>
              </a:ext>
            </a:extLst>
          </p:cNvPr>
          <p:cNvGrpSpPr/>
          <p:nvPr/>
        </p:nvGrpSpPr>
        <p:grpSpPr>
          <a:xfrm>
            <a:off x="426707" y="835131"/>
            <a:ext cx="4505567" cy="400110"/>
            <a:chOff x="426707" y="780267"/>
            <a:chExt cx="4505567" cy="4001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4C30EF5-DFEB-DEF9-27F7-2ED3E3A897B0}"/>
                </a:ext>
              </a:extLst>
            </p:cNvPr>
            <p:cNvSpPr/>
            <p:nvPr/>
          </p:nvSpPr>
          <p:spPr>
            <a:xfrm>
              <a:off x="528504" y="780267"/>
              <a:ext cx="44037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공유 사칭 공격에 대한 보안 솔루션 연구</a:t>
              </a:r>
              <a:endParaRPr lang="ko-Kore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065EFD7-61BE-B333-026C-C1EE649A9022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9" name="그림 8" descr="텍스트, 바퀴, 교통, 타이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D0AC98-E493-B5F2-32B0-9ABB83EC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9"/>
          <a:stretch/>
        </p:blipFill>
        <p:spPr>
          <a:xfrm>
            <a:off x="517236" y="2657304"/>
            <a:ext cx="2203365" cy="37043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6D5CE3-36A9-5731-E426-026FF80D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04" b="11939"/>
          <a:stretch/>
        </p:blipFill>
        <p:spPr>
          <a:xfrm>
            <a:off x="3895249" y="2602744"/>
            <a:ext cx="4806661" cy="2284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B673B1-C2BE-BABA-33C5-F2F9972F73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139"/>
          <a:stretch/>
        </p:blipFill>
        <p:spPr>
          <a:xfrm>
            <a:off x="2863161" y="5435409"/>
            <a:ext cx="6870833" cy="36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451A97-9431-4235-460E-9FBA5159B26F}"/>
              </a:ext>
            </a:extLst>
          </p:cNvPr>
          <p:cNvSpPr txBox="1"/>
          <p:nvPr/>
        </p:nvSpPr>
        <p:spPr>
          <a:xfrm>
            <a:off x="4186428" y="4927400"/>
            <a:ext cx="4224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bettercap</a:t>
            </a:r>
            <a:r>
              <a:rPr kumimoji="1" lang="ko-KR" altLang="en-US" sz="1400" dirty="0"/>
              <a:t>을 사용한 스쿠터를 보여주는 </a:t>
            </a:r>
            <a:r>
              <a:rPr kumimoji="1" lang="en-US" altLang="ko-KR" sz="1400" dirty="0">
                <a:solidFill>
                  <a:srgbClr val="0000FF"/>
                </a:solidFill>
              </a:rPr>
              <a:t>BLE </a:t>
            </a:r>
            <a:r>
              <a:rPr kumimoji="1" lang="ko-KR" altLang="en-US" sz="1400" dirty="0">
                <a:solidFill>
                  <a:srgbClr val="0000FF"/>
                </a:solidFill>
              </a:rPr>
              <a:t>패킷 스캔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DBF190-C7EC-49CE-E318-8CC064EA1F55}"/>
              </a:ext>
            </a:extLst>
          </p:cNvPr>
          <p:cNvSpPr txBox="1"/>
          <p:nvPr/>
        </p:nvSpPr>
        <p:spPr>
          <a:xfrm>
            <a:off x="4894154" y="5893221"/>
            <a:ext cx="2808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Bettercap</a:t>
            </a:r>
            <a:r>
              <a:rPr kumimoji="1" lang="ko-KR" altLang="en-US" sz="1400" dirty="0"/>
              <a:t>을 사용하여 </a:t>
            </a:r>
            <a:r>
              <a:rPr kumimoji="1" lang="ko-KR" altLang="en-US" sz="1400" dirty="0">
                <a:solidFill>
                  <a:srgbClr val="0000FF"/>
                </a:solidFill>
              </a:rPr>
              <a:t>스쿠터 잠금</a:t>
            </a:r>
          </a:p>
        </p:txBody>
      </p:sp>
    </p:spTree>
    <p:extLst>
      <p:ext uri="{BB962C8B-B14F-4D97-AF65-F5344CB8AC3E}">
        <p14:creationId xmlns:p14="http://schemas.microsoft.com/office/powerpoint/2010/main" val="421443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6" y="2044468"/>
            <a:ext cx="6438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Ⅲ.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개발 환경 및 예상 결과물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81640D-BC6C-1A4D-9995-95823E18B75F}"/>
              </a:ext>
            </a:extLst>
          </p:cNvPr>
          <p:cNvSpPr/>
          <p:nvPr/>
        </p:nvSpPr>
        <p:spPr>
          <a:xfrm>
            <a:off x="379252" y="138174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BLE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공유 사칭 공격에 대한</a:t>
            </a:r>
            <a:b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보안 솔루션 연구</a:t>
            </a:r>
          </a:p>
        </p:txBody>
      </p:sp>
    </p:spTree>
    <p:extLst>
      <p:ext uri="{BB962C8B-B14F-4D97-AF65-F5344CB8AC3E}">
        <p14:creationId xmlns:p14="http://schemas.microsoft.com/office/powerpoint/2010/main" val="346653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17E38B2-5117-A34A-A85F-0DB6EBDB6965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Ⅲ.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개발 환경 및 예상 결과물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884D878D-8550-7746-859C-C5916635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15</a:t>
            </a:fld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CAC1EE-E840-9B18-DEC8-3175721B8066}"/>
              </a:ext>
            </a:extLst>
          </p:cNvPr>
          <p:cNvSpPr/>
          <p:nvPr/>
        </p:nvSpPr>
        <p:spPr>
          <a:xfrm>
            <a:off x="535860" y="4525851"/>
            <a:ext cx="23544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US" altLang="ko-KR" sz="2000" dirty="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KALI LINUX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D81703-8057-9433-A2C5-DD9EFE9C85D6}"/>
              </a:ext>
            </a:extLst>
          </p:cNvPr>
          <p:cNvSpPr/>
          <p:nvPr/>
        </p:nvSpPr>
        <p:spPr>
          <a:xfrm>
            <a:off x="3775800" y="4525851"/>
            <a:ext cx="23544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ko-KR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블루투스 </a:t>
            </a:r>
            <a:r>
              <a:rPr lang="ko-KR" altLang="en-US" sz="20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동글</a:t>
            </a:r>
            <a:r>
              <a:rPr lang="ko-KR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2000" dirty="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X2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53BC95-C3AC-DABE-CA4D-0FB2376B654C}"/>
              </a:ext>
            </a:extLst>
          </p:cNvPr>
          <p:cNvSpPr/>
          <p:nvPr/>
        </p:nvSpPr>
        <p:spPr>
          <a:xfrm>
            <a:off x="7017079" y="4525851"/>
            <a:ext cx="235306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US" altLang="ko-KR" sz="200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TackSuit</a:t>
            </a:r>
            <a:r>
              <a:rPr lang="en-US" altLang="ko-KR" sz="2000" dirty="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 Air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E5B17-15BD-E5D9-F6D9-5FABFD592D74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D809147-A197-3B95-FA27-58082F4A6688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환경</a:t>
              </a:r>
              <a:endParaRPr lang="ko-Kore-KR" altLang="en-US" sz="20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DE9EAD4-6F5D-804C-5A0C-50C4D0694C65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A441B53-883C-1A9F-E90C-B1ACDD48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05" y="2247635"/>
            <a:ext cx="2444184" cy="1971675"/>
          </a:xfrm>
          <a:prstGeom prst="rect">
            <a:avLst/>
          </a:prstGeom>
        </p:spPr>
      </p:pic>
      <p:pic>
        <p:nvPicPr>
          <p:cNvPr id="15" name="그림 14" descr="USB 플래시 드라이브, 플래시 메모리, 데이터 저장 장치, 드라이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E71B44-BA1E-69A8-D4B4-09A190034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078" y="1925312"/>
            <a:ext cx="2555421" cy="2555421"/>
          </a:xfrm>
          <a:prstGeom prst="rect">
            <a:avLst/>
          </a:prstGeom>
        </p:spPr>
      </p:pic>
      <p:pic>
        <p:nvPicPr>
          <p:cNvPr id="16" name="그림 15" descr="의류, 보호복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E52E0B-FB52-3D23-9733-34328DCBD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79" y="2126332"/>
            <a:ext cx="2353061" cy="235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3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241EE8-DD10-B905-5C62-F979456A6F7B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Ⅲ.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개발 환경 및 예상 결과물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426707" y="835131"/>
            <a:ext cx="1450243" cy="400110"/>
            <a:chOff x="426707" y="780267"/>
            <a:chExt cx="145024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780267"/>
              <a:ext cx="13484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예상 결과물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246F35A-77C2-7EAC-A83F-1A70E8DCA855}"/>
              </a:ext>
            </a:extLst>
          </p:cNvPr>
          <p:cNvSpPr txBox="1"/>
          <p:nvPr/>
        </p:nvSpPr>
        <p:spPr>
          <a:xfrm>
            <a:off x="451335" y="4795198"/>
            <a:ext cx="9454665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tx1"/>
                </a:solidFill>
              </a:rPr>
              <a:t>AR</a:t>
            </a:r>
            <a:r>
              <a:rPr kumimoji="1" lang="ko-KR" altLang="en-US" sz="1600" b="1" dirty="0">
                <a:solidFill>
                  <a:schemeClr val="tx1"/>
                </a:solidFill>
              </a:rPr>
              <a:t>기기 무선 보안 취약점 확인 및 데모</a:t>
            </a:r>
            <a:br>
              <a:rPr kumimoji="1" lang="en-US" altLang="ko-KR" sz="1600" b="1" dirty="0"/>
            </a:br>
            <a:r>
              <a:rPr kumimoji="1" lang="ko-KR" altLang="en-US" sz="1600" dirty="0">
                <a:solidFill>
                  <a:schemeClr val="tx1"/>
                </a:solidFill>
              </a:rPr>
              <a:t>공유 사칭 공격을 통해 조작한 데이터를 외부로 전송하여 사용자는 피해를 입음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sz="1600" b="1" dirty="0">
                <a:solidFill>
                  <a:schemeClr val="tx1"/>
                </a:solidFill>
              </a:rPr>
              <a:t>보안 대응책 개발</a:t>
            </a:r>
            <a:br>
              <a:rPr kumimoji="1" lang="en-US" altLang="ko-KR" sz="1600" b="1" dirty="0"/>
            </a:b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다른 보안 방식들과 결합하여 보안 체계를 구축하고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BLE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기기의 보안 극대화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더욱 실감나는 게임 경험을 만드는 열쇠, '햅틱'">
            <a:extLst>
              <a:ext uri="{FF2B5EF4-FFF2-40B4-BE49-F238E27FC236}">
                <a16:creationId xmlns:a16="http://schemas.microsoft.com/office/drawing/2014/main" id="{80149EEC-0E4E-148C-0A46-6E693408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52716" y="2010759"/>
            <a:ext cx="3768934" cy="25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단독] “날 괴롭힌 해커는 14세 중학생이었다” &lt; 단독보도 &lt; Exclusive &lt; Cover Story &lt; 기사본문 - 더스쿠프">
            <a:extLst>
              <a:ext uri="{FF2B5EF4-FFF2-40B4-BE49-F238E27FC236}">
                <a16:creationId xmlns:a16="http://schemas.microsoft.com/office/drawing/2014/main" id="{0E6B8571-6B62-F9E4-D6E0-B69BCD90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94" y="2097319"/>
            <a:ext cx="3768934" cy="235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A387A-2F42-8596-5436-974E618A6177}"/>
              </a:ext>
            </a:extLst>
          </p:cNvPr>
          <p:cNvSpPr txBox="1"/>
          <p:nvPr/>
        </p:nvSpPr>
        <p:spPr>
          <a:xfrm>
            <a:off x="8141627" y="2246644"/>
            <a:ext cx="914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😫</a:t>
            </a:r>
          </a:p>
        </p:txBody>
      </p:sp>
      <p:pic>
        <p:nvPicPr>
          <p:cNvPr id="1032" name="Picture 8" descr="충돌 기호">
            <a:extLst>
              <a:ext uri="{FF2B5EF4-FFF2-40B4-BE49-F238E27FC236}">
                <a16:creationId xmlns:a16="http://schemas.microsoft.com/office/drawing/2014/main" id="{66BFDBD1-33AA-5B73-5AEA-CE0262EF6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8738">
            <a:off x="6743544" y="3522079"/>
            <a:ext cx="980838" cy="98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10.2">
            <a:extLst>
              <a:ext uri="{FF2B5EF4-FFF2-40B4-BE49-F238E27FC236}">
                <a16:creationId xmlns:a16="http://schemas.microsoft.com/office/drawing/2014/main" id="{3D37FF1C-E710-2064-F1E6-5EB2269E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7478" y="3549908"/>
            <a:ext cx="959705" cy="95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CB925E62-49D3-583A-F564-901483281400}"/>
              </a:ext>
            </a:extLst>
          </p:cNvPr>
          <p:cNvSpPr/>
          <p:nvPr/>
        </p:nvSpPr>
        <p:spPr>
          <a:xfrm>
            <a:off x="4591455" y="3108418"/>
            <a:ext cx="664381" cy="44149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BE6A9F-ECE4-B845-600B-CB45060E7479}"/>
              </a:ext>
            </a:extLst>
          </p:cNvPr>
          <p:cNvSpPr/>
          <p:nvPr/>
        </p:nvSpPr>
        <p:spPr>
          <a:xfrm>
            <a:off x="784349" y="3743044"/>
            <a:ext cx="1440000" cy="5734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Original Intensity: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1      </a:t>
            </a:r>
            <a:endParaRPr kumimoji="1"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10C30E-B204-BC20-62EF-B6DDA7F15EA8}"/>
              </a:ext>
            </a:extLst>
          </p:cNvPr>
          <p:cNvSpPr/>
          <p:nvPr/>
        </p:nvSpPr>
        <p:spPr>
          <a:xfrm>
            <a:off x="2910189" y="3743044"/>
            <a:ext cx="1440000" cy="5734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Changed</a:t>
            </a:r>
            <a:r>
              <a:rPr kumimoji="1" lang="en-US" altLang="ko-KR" dirty="0"/>
              <a:t> Intensity: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10 </a:t>
            </a:r>
            <a:endParaRPr kumimoji="1" lang="ko-KR" altLang="en-US" b="1" dirty="0"/>
          </a:p>
        </p:txBody>
      </p:sp>
      <p:sp>
        <p:nvSpPr>
          <p:cNvPr id="17" name="원형 화살표[C] 16">
            <a:extLst>
              <a:ext uri="{FF2B5EF4-FFF2-40B4-BE49-F238E27FC236}">
                <a16:creationId xmlns:a16="http://schemas.microsoft.com/office/drawing/2014/main" id="{2A89FC6D-7363-2E8D-5FBD-C69AC83EE356}"/>
              </a:ext>
            </a:extLst>
          </p:cNvPr>
          <p:cNvSpPr/>
          <p:nvPr/>
        </p:nvSpPr>
        <p:spPr>
          <a:xfrm rot="18631720">
            <a:off x="936568" y="2709796"/>
            <a:ext cx="1256870" cy="1042383"/>
          </a:xfrm>
          <a:prstGeom prst="circularArrow">
            <a:avLst>
              <a:gd name="adj1" fmla="val 9510"/>
              <a:gd name="adj2" fmla="val 1148003"/>
              <a:gd name="adj3" fmla="val 21061691"/>
              <a:gd name="adj4" fmla="val 11977788"/>
              <a:gd name="adj5" fmla="val 1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원형 화살표[C] 17">
            <a:extLst>
              <a:ext uri="{FF2B5EF4-FFF2-40B4-BE49-F238E27FC236}">
                <a16:creationId xmlns:a16="http://schemas.microsoft.com/office/drawing/2014/main" id="{8ACFAB45-4490-2787-912F-B3F94DF49F8C}"/>
              </a:ext>
            </a:extLst>
          </p:cNvPr>
          <p:cNvSpPr/>
          <p:nvPr/>
        </p:nvSpPr>
        <p:spPr>
          <a:xfrm rot="2038982">
            <a:off x="2861681" y="2640597"/>
            <a:ext cx="1256870" cy="1042383"/>
          </a:xfrm>
          <a:prstGeom prst="circularArrow">
            <a:avLst>
              <a:gd name="adj1" fmla="val 9510"/>
              <a:gd name="adj2" fmla="val 1148003"/>
              <a:gd name="adj3" fmla="val 21061691"/>
              <a:gd name="adj4" fmla="val 12874791"/>
              <a:gd name="adj5" fmla="val 1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1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Ⅳ.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설계 구성</a:t>
            </a: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/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제한 요소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81640D-BC6C-1A4D-9995-95823E18B75F}"/>
              </a:ext>
            </a:extLst>
          </p:cNvPr>
          <p:cNvSpPr/>
          <p:nvPr/>
        </p:nvSpPr>
        <p:spPr>
          <a:xfrm>
            <a:off x="379252" y="138174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BLE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공유 사칭 공격에 대한</a:t>
            </a:r>
            <a:b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보안 솔루션 연구</a:t>
            </a:r>
          </a:p>
        </p:txBody>
      </p:sp>
    </p:spTree>
    <p:extLst>
      <p:ext uri="{BB962C8B-B14F-4D97-AF65-F5344CB8AC3E}">
        <p14:creationId xmlns:p14="http://schemas.microsoft.com/office/powerpoint/2010/main" val="152186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17E38B2-5117-A34A-A85F-0DB6EBDB6965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Ⅳ.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설계 구성</a:t>
            </a: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/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제한 요소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F77F4C-5765-F840-5136-962B4F583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40521"/>
              </p:ext>
            </p:extLst>
          </p:nvPr>
        </p:nvGraphicFramePr>
        <p:xfrm>
          <a:off x="426707" y="1299604"/>
          <a:ext cx="9121598" cy="5200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81115">
                  <a:extLst>
                    <a:ext uri="{9D8B030D-6E8A-4147-A177-3AD203B41FA5}">
                      <a16:colId xmlns:a16="http://schemas.microsoft.com/office/drawing/2014/main" val="1451751011"/>
                    </a:ext>
                  </a:extLst>
                </a:gridCol>
                <a:gridCol w="983163">
                  <a:extLst>
                    <a:ext uri="{9D8B030D-6E8A-4147-A177-3AD203B41FA5}">
                      <a16:colId xmlns:a16="http://schemas.microsoft.com/office/drawing/2014/main" val="275793966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992197274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2503407442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2139055951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876135998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2947069872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2454114851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2616270110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1122851715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2082874331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721339049"/>
                    </a:ext>
                  </a:extLst>
                </a:gridCol>
                <a:gridCol w="696120">
                  <a:extLst>
                    <a:ext uri="{9D8B030D-6E8A-4147-A177-3AD203B41FA5}">
                      <a16:colId xmlns:a16="http://schemas.microsoft.com/office/drawing/2014/main" val="37173709"/>
                    </a:ext>
                  </a:extLst>
                </a:gridCol>
              </a:tblGrid>
              <a:tr h="366130">
                <a:tc gridSpan="2"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 주제​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fontAlgn="base"/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 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 사칭 공격을 이용한 </a:t>
                      </a:r>
                      <a:r>
                        <a:rPr lang="ko-KR" altLang="en-US" sz="1400" b="0" i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햅틱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장비 정보 조작 및 보안 솔루션 설계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37610197"/>
                  </a:ext>
                </a:extLst>
              </a:tr>
              <a:tr h="317119">
                <a:tc rowSpan="3" gridSpan="2"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구성요소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제한요소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808692"/>
                  </a:ext>
                </a:extLst>
              </a:tr>
              <a:tr h="449488">
                <a:tc gridSpan="2" vMerge="1">
                  <a:txBody>
                    <a:bodyPr/>
                    <a:lstStyle/>
                    <a:p>
                      <a:pPr algn="ctr" fontAlgn="base"/>
                      <a:endParaRPr lang="ko-KR" altLang="en-US" sz="1400" b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목표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fontAlgn="auto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합성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시험 평가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경제성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기능성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안정성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신뢰성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미학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윤리성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2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사회성</a:t>
                      </a:r>
                      <a:endParaRPr lang="ko-KR" altLang="en-US" sz="12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2229831"/>
                  </a:ext>
                </a:extLst>
              </a:tr>
              <a:tr h="317119">
                <a:tc gridSpan="2" vMerge="1">
                  <a:txBody>
                    <a:bodyPr/>
                    <a:lstStyle/>
                    <a:p>
                      <a:pPr algn="ctr" fontAlgn="base"/>
                      <a:endParaRPr lang="ko-KR" altLang="en-US" sz="1400" b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○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69430"/>
                  </a:ext>
                </a:extLst>
              </a:tr>
              <a:tr h="432499">
                <a:tc rowSpan="4"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구성</a:t>
                      </a:r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fontAlgn="base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목표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fontAlgn="auto"/>
                      <a:r>
                        <a:rPr lang="en-US" altLang="ko-KR" sz="1100" b="0" i="0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BLE </a:t>
                      </a:r>
                      <a:r>
                        <a:rPr lang="ko-KR" altLang="en-US" sz="1100" b="0" i="0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연결방식을 사용하는 장비의 보안 취약점을 공유 사칭 공격을 통해 탐색하고</a:t>
                      </a:r>
                      <a:r>
                        <a:rPr lang="en-US" altLang="ko-KR" sz="1100" b="0" i="0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</a:t>
                      </a:r>
                      <a:r>
                        <a:rPr lang="ko-KR" altLang="en-US" sz="1100" b="0" i="0" dirty="0">
                          <a:solidFill>
                            <a:srgbClr val="0000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이에 대응하는 보안 솔루션 설계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9338132"/>
                  </a:ext>
                </a:extLst>
              </a:tr>
              <a:tr h="509420">
                <a:tc vMerge="1">
                  <a:txBody>
                    <a:bodyPr/>
                    <a:lstStyle/>
                    <a:p>
                      <a:pPr algn="ctr" fontAlgn="base"/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​</a:t>
                      </a:r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</a:t>
                      </a:r>
                      <a:r>
                        <a:rPr lang="en-US" altLang="ko-KR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</a:t>
                      </a:r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합성</a:t>
                      </a:r>
                      <a:r>
                        <a:rPr lang="en-US" altLang="ko-KR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네트워크 보안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정보보호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머신러닝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딥러닝 등의 종합적  활용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22910"/>
                  </a:ext>
                </a:extLst>
              </a:tr>
              <a:tr h="456960">
                <a:tc vMerge="1">
                  <a:txBody>
                    <a:bodyPr/>
                    <a:lstStyle/>
                    <a:p>
                      <a:pPr algn="ctr" fontAlgn="base"/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Kalli Linux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이용해 공유 사칭 공격을 수행하여 취약점 탐지 및 공격 전 이를 예방할 수 있는 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머신러닝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모델 설계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94441"/>
                  </a:ext>
                </a:extLst>
              </a:tr>
              <a:tr h="432499">
                <a:tc vMerge="1">
                  <a:txBody>
                    <a:bodyPr/>
                    <a:lstStyle/>
                    <a:p>
                      <a:pPr algn="ctr" fontAlgn="base"/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시험평가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 사칭 공격 프레임워크들을 활용하여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 공격을 수행 후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머신러닝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모델 설계 후 공격을 다시 하여 공격이 성공되는지 확인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90597"/>
                  </a:ext>
                </a:extLst>
              </a:tr>
              <a:tr h="317119">
                <a:tc rowSpan="6">
                  <a:txBody>
                    <a:bodyPr/>
                    <a:lstStyle/>
                    <a:p>
                      <a:pPr algn="ctr" fontAlgn="base"/>
                      <a:r>
                        <a:rPr lang="ko-KR" altLang="en-US" sz="14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제한요소</a:t>
                      </a:r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경제성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fontAlgn="auto"/>
                      <a:r>
                        <a:rPr lang="ko-KR" altLang="en-US" sz="11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실제 하드웨어 및 소프트웨어 구현에 필요한 예산 및 자원의 제한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17890"/>
                  </a:ext>
                </a:extLst>
              </a:tr>
              <a:tr h="317119">
                <a:tc vMerge="1">
                  <a:txBody>
                    <a:bodyPr/>
                    <a:lstStyle/>
                    <a:p>
                      <a:pPr algn="ctr" fontAlgn="base"/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기능성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fontAlgn="auto"/>
                      <a:r>
                        <a:rPr lang="ko-KR" altLang="en-US" sz="1100" dirty="0"/>
                        <a:t>보안 솔루션 적용으로 인해 </a:t>
                      </a:r>
                      <a:r>
                        <a:rPr lang="en-US" altLang="ko-KR" sz="1100" dirty="0"/>
                        <a:t>BLE </a:t>
                      </a:r>
                      <a:r>
                        <a:rPr lang="ko-KR" altLang="en-US" sz="1100" dirty="0"/>
                        <a:t>장비의 연결 지연 또는 성능 저하 없이 정상적으로 동작해야 함</a:t>
                      </a:r>
                      <a:endParaRPr lang="ko-KR" altLang="en-US" sz="1100" b="0" i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44163"/>
                  </a:ext>
                </a:extLst>
              </a:tr>
              <a:tr h="317119">
                <a:tc vMerge="1">
                  <a:txBody>
                    <a:bodyPr/>
                    <a:lstStyle/>
                    <a:p>
                      <a:pPr algn="ctr" fontAlgn="base"/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안정성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fontAlgn="auto"/>
                      <a:r>
                        <a:rPr lang="ko-KR" altLang="en-US" sz="1100" b="0" i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개발한 시스템이 실제 환경에서 안정적으로 작동해야 하며 실생활에서 사용되는 </a:t>
                      </a:r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 </a:t>
                      </a:r>
                      <a:r>
                        <a:rPr lang="ko-KR" altLang="en-US" sz="1100" b="0" i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장비와 호환되어야 함</a:t>
                      </a:r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ko-KR" altLang="en-US" sz="1100" b="0" i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0373"/>
                  </a:ext>
                </a:extLst>
              </a:tr>
              <a:tr h="317119">
                <a:tc vMerge="1">
                  <a:txBody>
                    <a:bodyPr/>
                    <a:lstStyle/>
                    <a:p>
                      <a:pPr algn="ctr" fontAlgn="base"/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신뢰성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fontAlgn="auto"/>
                      <a:r>
                        <a:rPr lang="ko-KR" altLang="en-US" sz="1100" dirty="0"/>
                        <a:t>공유 사칭 공격 탐지 시스템의 정확도를 높여 </a:t>
                      </a:r>
                      <a:r>
                        <a:rPr lang="ko-KR" altLang="en-US" sz="1100" dirty="0" err="1"/>
                        <a:t>오탐</a:t>
                      </a:r>
                      <a:r>
                        <a:rPr lang="ko-KR" altLang="en-US" sz="1100" dirty="0"/>
                        <a:t> 및 </a:t>
                      </a:r>
                      <a:r>
                        <a:rPr lang="ko-KR" altLang="en-US" sz="1100" dirty="0" err="1"/>
                        <a:t>미탐을</a:t>
                      </a:r>
                      <a:r>
                        <a:rPr lang="ko-KR" altLang="en-US" sz="1100" dirty="0"/>
                        <a:t> 최소화해야 함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b="0" i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546031"/>
                  </a:ext>
                </a:extLst>
              </a:tr>
              <a:tr h="317119">
                <a:tc vMerge="1">
                  <a:txBody>
                    <a:bodyPr/>
                    <a:lstStyle/>
                    <a:p>
                      <a:pPr algn="ctr" fontAlgn="base"/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윤리성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fontAlgn="auto"/>
                      <a:r>
                        <a:rPr lang="ko-KR" altLang="en-US" sz="1100" b="0" i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개인 정보와 무선 네트워크의 보안에 대한 윤리적 고려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44906"/>
                  </a:ext>
                </a:extLst>
              </a:tr>
              <a:tr h="317119">
                <a:tc vMerge="1">
                  <a:txBody>
                    <a:bodyPr/>
                    <a:lstStyle/>
                    <a:p>
                      <a:pPr algn="ctr" fontAlgn="base"/>
                      <a:endParaRPr lang="en-US" altLang="ko-KR" sz="1400" b="0" i="0">
                        <a:solidFill>
                          <a:srgbClr val="000000"/>
                        </a:solidFill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사회성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 gridSpan="11">
                  <a:txBody>
                    <a:bodyPr/>
                    <a:lstStyle/>
                    <a:p>
                      <a:pPr algn="l" fontAlgn="auto"/>
                      <a:r>
                        <a:rPr lang="en-US" altLang="ko-KR" sz="1100" dirty="0"/>
                        <a:t>BLE </a:t>
                      </a:r>
                      <a:r>
                        <a:rPr lang="ko-KR" altLang="en-US" sz="1100" dirty="0"/>
                        <a:t>장비의 보안 강화로 사용자의 안정적인 사용 및 데이터 보호 효과를 기대할 수 있음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b="0" i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85021"/>
                  </a:ext>
                </a:extLst>
              </a:tr>
            </a:tbl>
          </a:graphicData>
        </a:graphic>
      </p:graphicFrame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E5D6550F-EDD7-FE7B-327D-529A90D6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C42F03-8978-57DD-6452-9EEB380642E9}"/>
              </a:ext>
            </a:extLst>
          </p:cNvPr>
          <p:cNvGrpSpPr/>
          <p:nvPr/>
        </p:nvGrpSpPr>
        <p:grpSpPr>
          <a:xfrm>
            <a:off x="426707" y="835131"/>
            <a:ext cx="2828826" cy="400110"/>
            <a:chOff x="426707" y="780267"/>
            <a:chExt cx="2828826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312B4E7-B7C2-EF9F-3ACD-9E25E7A483EC}"/>
                </a:ext>
              </a:extLst>
            </p:cNvPr>
            <p:cNvSpPr/>
            <p:nvPr/>
          </p:nvSpPr>
          <p:spPr>
            <a:xfrm>
              <a:off x="528504" y="780267"/>
              <a:ext cx="2727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설계 구성 요소와 제한 요소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00994D8-61A0-90A8-90D1-A40EBAD84089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403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5775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</a:t>
            </a: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기대효과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81640D-BC6C-1A4D-9995-95823E18B75F}"/>
              </a:ext>
            </a:extLst>
          </p:cNvPr>
          <p:cNvSpPr/>
          <p:nvPr/>
        </p:nvSpPr>
        <p:spPr>
          <a:xfrm>
            <a:off x="379252" y="138174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BLE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공유 사칭 공격에 대한</a:t>
            </a:r>
            <a:b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보안 솔루션 연구</a:t>
            </a:r>
          </a:p>
        </p:txBody>
      </p:sp>
    </p:spTree>
    <p:extLst>
      <p:ext uri="{BB962C8B-B14F-4D97-AF65-F5344CB8AC3E}">
        <p14:creationId xmlns:p14="http://schemas.microsoft.com/office/powerpoint/2010/main" val="101940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7AC703-0EDE-884D-9AFF-1DBCBADB24A6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sz="3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6E7CE-59A0-994C-AC52-A735D5AD3B7A}"/>
              </a:ext>
            </a:extLst>
          </p:cNvPr>
          <p:cNvSpPr txBox="1"/>
          <p:nvPr/>
        </p:nvSpPr>
        <p:spPr>
          <a:xfrm>
            <a:off x="1019375" y="642978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-15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kumimoji="1" lang="ko-Kore-KR" altLang="en-US" sz="3600" b="1" spc="-15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6D574B-40E5-1640-91E5-B37B94A59566}"/>
              </a:ext>
            </a:extLst>
          </p:cNvPr>
          <p:cNvGrpSpPr/>
          <p:nvPr/>
        </p:nvGrpSpPr>
        <p:grpSpPr>
          <a:xfrm>
            <a:off x="788664" y="2436031"/>
            <a:ext cx="1803563" cy="527706"/>
            <a:chOff x="3701646" y="1672067"/>
            <a:chExt cx="1803563" cy="52770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B8F7EB3-769C-504F-85F4-48F4229512C8}"/>
                </a:ext>
              </a:extLst>
            </p:cNvPr>
            <p:cNvGrpSpPr/>
            <p:nvPr/>
          </p:nvGrpSpPr>
          <p:grpSpPr>
            <a:xfrm>
              <a:off x="3701646" y="1672067"/>
              <a:ext cx="527705" cy="527706"/>
              <a:chOff x="4484695" y="4252021"/>
              <a:chExt cx="580476" cy="58047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D1E1D78-98B9-0F42-92EC-2C2131C2CFD0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750BB218-57A3-B044-8E54-2124DA880911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A2E0"/>
                  </a:gs>
                  <a:gs pos="100000">
                    <a:srgbClr val="0172B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5C2B8CB5-672A-8A4F-AB69-8D136FB8C0B6}"/>
                  </a:ext>
                </a:extLst>
              </p:cNvPr>
              <p:cNvSpPr/>
              <p:nvPr/>
            </p:nvSpPr>
            <p:spPr>
              <a:xfrm>
                <a:off x="4536100" y="4354360"/>
                <a:ext cx="464809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Ⅱ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2" name="원형 101">
                <a:extLst>
                  <a:ext uri="{FF2B5EF4-FFF2-40B4-BE49-F238E27FC236}">
                    <a16:creationId xmlns:a16="http://schemas.microsoft.com/office/drawing/2014/main" id="{5D7D24E6-2B2A-8D45-8488-5423EE7790F1}"/>
                  </a:ext>
                </a:extLst>
              </p:cNvPr>
              <p:cNvSpPr/>
              <p:nvPr/>
            </p:nvSpPr>
            <p:spPr>
              <a:xfrm rot="21118652">
                <a:off x="4514170" y="4281461"/>
                <a:ext cx="524241" cy="524240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6B88946-DCFE-614A-8940-0C65129D0AF6}"/>
                </a:ext>
              </a:extLst>
            </p:cNvPr>
            <p:cNvSpPr/>
            <p:nvPr/>
          </p:nvSpPr>
          <p:spPr>
            <a:xfrm>
              <a:off x="4301033" y="1720469"/>
              <a:ext cx="1204176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내용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E56A39-35AE-D044-A90B-6D823CEEA60D}"/>
              </a:ext>
            </a:extLst>
          </p:cNvPr>
          <p:cNvGrpSpPr/>
          <p:nvPr/>
        </p:nvGrpSpPr>
        <p:grpSpPr>
          <a:xfrm>
            <a:off x="788664" y="1654514"/>
            <a:ext cx="2637122" cy="527705"/>
            <a:chOff x="977329" y="1628824"/>
            <a:chExt cx="2637122" cy="52770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B5DD961-0816-534A-BB51-5C30E1908C27}"/>
                </a:ext>
              </a:extLst>
            </p:cNvPr>
            <p:cNvSpPr/>
            <p:nvPr/>
          </p:nvSpPr>
          <p:spPr>
            <a:xfrm>
              <a:off x="1576714" y="1677233"/>
              <a:ext cx="2037737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배경 및 목표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8A2BAEB-CA58-BB48-8192-7E7D9583C3D8}"/>
                </a:ext>
              </a:extLst>
            </p:cNvPr>
            <p:cNvGrpSpPr/>
            <p:nvPr/>
          </p:nvGrpSpPr>
          <p:grpSpPr>
            <a:xfrm>
              <a:off x="977329" y="1628824"/>
              <a:ext cx="527705" cy="527705"/>
              <a:chOff x="4484696" y="2651822"/>
              <a:chExt cx="580476" cy="580476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3531ADA7-0731-2D43-90F3-C8916E449A2F}"/>
                  </a:ext>
                </a:extLst>
              </p:cNvPr>
              <p:cNvSpPr/>
              <p:nvPr/>
            </p:nvSpPr>
            <p:spPr>
              <a:xfrm>
                <a:off x="4484696" y="2651822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B3959C82-5156-8445-80F8-FBE312FFDB3F}"/>
                  </a:ext>
                </a:extLst>
              </p:cNvPr>
              <p:cNvSpPr/>
              <p:nvPr/>
            </p:nvSpPr>
            <p:spPr>
              <a:xfrm>
                <a:off x="4515782" y="2682908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59C4E1"/>
                  </a:gs>
                  <a:gs pos="100000">
                    <a:srgbClr val="39B8DB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7" name="원형 106">
                <a:extLst>
                  <a:ext uri="{FF2B5EF4-FFF2-40B4-BE49-F238E27FC236}">
                    <a16:creationId xmlns:a16="http://schemas.microsoft.com/office/drawing/2014/main" id="{25679DC9-A0FC-7545-8C92-FAD337FD2674}"/>
                  </a:ext>
                </a:extLst>
              </p:cNvPr>
              <p:cNvSpPr/>
              <p:nvPr/>
            </p:nvSpPr>
            <p:spPr>
              <a:xfrm rot="21118652">
                <a:off x="4514165" y="2681271"/>
                <a:ext cx="524241" cy="524242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597F709F-4F9B-664C-8A53-34CE1887E821}"/>
                  </a:ext>
                </a:extLst>
              </p:cNvPr>
              <p:cNvSpPr/>
              <p:nvPr/>
            </p:nvSpPr>
            <p:spPr>
              <a:xfrm>
                <a:off x="4536101" y="2749673"/>
                <a:ext cx="464809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Ⅰ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4" name="오각형[P] 3">
            <a:extLst>
              <a:ext uri="{FF2B5EF4-FFF2-40B4-BE49-F238E27FC236}">
                <a16:creationId xmlns:a16="http://schemas.microsoft.com/office/drawing/2014/main" id="{0B86F582-3E73-8C4F-B2C7-0D08555093F5}"/>
              </a:ext>
            </a:extLst>
          </p:cNvPr>
          <p:cNvSpPr/>
          <p:nvPr/>
        </p:nvSpPr>
        <p:spPr>
          <a:xfrm>
            <a:off x="0" y="642978"/>
            <a:ext cx="973194" cy="489136"/>
          </a:xfrm>
          <a:prstGeom prst="homePlate">
            <a:avLst>
              <a:gd name="adj" fmla="val 268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3217549"/>
            <a:ext cx="3415543" cy="527705"/>
            <a:chOff x="7242100" y="1700322"/>
            <a:chExt cx="3415543" cy="52770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A2E0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43155" y="4354360"/>
                <a:ext cx="450701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Ⅲ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원형 25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2816156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 환경 및 예상 결과물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3999066"/>
            <a:ext cx="2931116" cy="527705"/>
            <a:chOff x="7242100" y="1700322"/>
            <a:chExt cx="2931116" cy="52770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60B8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43153" y="4354360"/>
                <a:ext cx="450701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ko-KR" altLang="en-US" sz="2000" b="1" spc="-70" err="1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Ⅳ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" name="원형 35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2331729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 구성</a:t>
              </a:r>
              <a:r>
                <a:rPr lang="en-US" altLang="ko-KR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제한 요소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4780583"/>
            <a:ext cx="1748420" cy="527705"/>
            <a:chOff x="7242100" y="1700322"/>
            <a:chExt cx="1748420" cy="52770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5070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43153" y="4354360"/>
                <a:ext cx="450701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Ⅴ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원형 42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1149033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5562098"/>
            <a:ext cx="2608270" cy="527705"/>
            <a:chOff x="7242100" y="1700322"/>
            <a:chExt cx="2608270" cy="52770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2342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36100" y="4354360"/>
                <a:ext cx="464808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ko-KR" altLang="en-US" sz="2000" b="1" spc="-70" err="1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Ⅵ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0" name="원형 49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2008883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역할 분담 </a:t>
              </a:r>
              <a:r>
                <a:rPr lang="en-US" altLang="ko-KR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&amp;</a:t>
              </a:r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49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02A4-F268-46B1-733A-3FE38108E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35DA88-6EFA-B517-6B5C-6810AF8D7381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기대효과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BD2A03D1-6D0F-8D7B-B4B8-B06091B8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7F1D84C-04A5-46DC-FC62-B468930A1A47}"/>
              </a:ext>
            </a:extLst>
          </p:cNvPr>
          <p:cNvSpPr/>
          <p:nvPr/>
        </p:nvSpPr>
        <p:spPr>
          <a:xfrm>
            <a:off x="528504" y="3217534"/>
            <a:ext cx="8920800" cy="1223932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 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 사칭 탐지를 통한 </a:t>
            </a:r>
            <a:r>
              <a:rPr lang="en-US" altLang="ko-KR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보안 강화</a:t>
            </a:r>
            <a:endParaRPr lang="en-US" altLang="ko-KR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 사칭 공격을 학습 모델이 정밀하게 탐지하여 보안성이 향상되고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장비의 안전한 사용 보장 가능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2CB465-A333-11F3-01E5-527876FF0BDC}"/>
              </a:ext>
            </a:extLst>
          </p:cNvPr>
          <p:cNvSpPr/>
          <p:nvPr/>
        </p:nvSpPr>
        <p:spPr>
          <a:xfrm>
            <a:off x="528504" y="4856776"/>
            <a:ext cx="8920800" cy="1223932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효율적인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공격 탐지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 구축</a:t>
            </a:r>
            <a:endParaRPr lang="en-US" altLang="ko-KR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모델을 활용하여 공격 시도를 탐지하여 공유 사칭 공격 시도를 빠르게 감지하고 차단 가능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B9504C-21CA-18F3-1843-E4AAF08FC68C}"/>
              </a:ext>
            </a:extLst>
          </p:cNvPr>
          <p:cNvSpPr/>
          <p:nvPr/>
        </p:nvSpPr>
        <p:spPr>
          <a:xfrm>
            <a:off x="528504" y="1578292"/>
            <a:ext cx="8920800" cy="1223932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 무선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위협 사례 확인</a:t>
            </a:r>
            <a:endParaRPr lang="en-US" altLang="ko-KR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AR 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기기의 무선 보안 위협 사례를 직접 확인하여 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</a:rPr>
              <a:t>실제 취약점을 파악하고 보안 강화의 우선순위를 설정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할 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	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수 있으며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 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</a:rPr>
              <a:t>실제 환경에서 효과적인 대응 방안을 검증하여 보안 솔루션의 실효성을 </a:t>
            </a:r>
            <a:r>
              <a:rPr lang="ko-KR" altLang="en-US" sz="1400" dirty="0">
                <a:solidFill>
                  <a:srgbClr val="000000"/>
                </a:solidFill>
              </a:rPr>
              <a:t>높임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F49B58-99CF-286C-8105-722E3AB45CEE}"/>
              </a:ext>
            </a:extLst>
          </p:cNvPr>
          <p:cNvGrpSpPr/>
          <p:nvPr/>
        </p:nvGrpSpPr>
        <p:grpSpPr>
          <a:xfrm>
            <a:off x="426707" y="835131"/>
            <a:ext cx="1145673" cy="400110"/>
            <a:chOff x="426707" y="780267"/>
            <a:chExt cx="1145673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5330A8E-D7AE-D431-F9EF-A4BB7A88DCE8}"/>
                </a:ext>
              </a:extLst>
            </p:cNvPr>
            <p:cNvSpPr/>
            <p:nvPr/>
          </p:nvSpPr>
          <p:spPr>
            <a:xfrm>
              <a:off x="528504" y="780267"/>
              <a:ext cx="10438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</a:t>
              </a:r>
              <a:endParaRPr lang="ko-Kore-KR" altLang="en-US" sz="20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2E791AC-4167-36EC-394C-66B991DA9670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9086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5775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Ⅵ</a:t>
            </a: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역할 분담 </a:t>
            </a: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&amp;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 계획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81640D-BC6C-1A4D-9995-95823E18B75F}"/>
              </a:ext>
            </a:extLst>
          </p:cNvPr>
          <p:cNvSpPr/>
          <p:nvPr/>
        </p:nvSpPr>
        <p:spPr>
          <a:xfrm>
            <a:off x="379252" y="138174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BLE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공유 사칭 공격에 대한</a:t>
            </a:r>
            <a:b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보안 솔루션 연구</a:t>
            </a:r>
          </a:p>
        </p:txBody>
      </p:sp>
    </p:spTree>
    <p:extLst>
      <p:ext uri="{BB962C8B-B14F-4D97-AF65-F5344CB8AC3E}">
        <p14:creationId xmlns:p14="http://schemas.microsoft.com/office/powerpoint/2010/main" val="48356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17E38B2-5117-A34A-A85F-0DB6EBDB6965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Ⅵ.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역할 분담 </a:t>
            </a: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&amp;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계획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A92F2BB-DBD8-5961-FD77-8BBEF2964559}"/>
              </a:ext>
            </a:extLst>
          </p:cNvPr>
          <p:cNvGrpSpPr/>
          <p:nvPr/>
        </p:nvGrpSpPr>
        <p:grpSpPr>
          <a:xfrm>
            <a:off x="1162529" y="1745674"/>
            <a:ext cx="7580941" cy="3769064"/>
            <a:chOff x="981075" y="1501299"/>
            <a:chExt cx="7580941" cy="3769064"/>
          </a:xfrm>
        </p:grpSpPr>
        <p:sp>
          <p:nvSpPr>
            <p:cNvPr id="34" name="AutoShape 61">
              <a:extLst>
                <a:ext uri="{FF2B5EF4-FFF2-40B4-BE49-F238E27FC236}">
                  <a16:creationId xmlns:a16="http://schemas.microsoft.com/office/drawing/2014/main" id="{CD01B8EF-0F0A-1619-FC80-A8B3583DA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6330" y="1734275"/>
              <a:ext cx="3515686" cy="3536088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35" name="모서리가 둥근 직사각형 250">
              <a:extLst>
                <a:ext uri="{FF2B5EF4-FFF2-40B4-BE49-F238E27FC236}">
                  <a16:creationId xmlns:a16="http://schemas.microsoft.com/office/drawing/2014/main" id="{CB01111A-9F56-D0D9-C079-1C4A93F68C50}"/>
                </a:ext>
              </a:extLst>
            </p:cNvPr>
            <p:cNvSpPr/>
            <p:nvPr/>
          </p:nvSpPr>
          <p:spPr>
            <a:xfrm>
              <a:off x="6011152" y="1501299"/>
              <a:ext cx="1586041" cy="4616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1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이다은</a:t>
              </a:r>
            </a:p>
          </p:txBody>
        </p:sp>
        <p:sp>
          <p:nvSpPr>
            <p:cNvPr id="20" name="AutoShape 61">
              <a:extLst>
                <a:ext uri="{FF2B5EF4-FFF2-40B4-BE49-F238E27FC236}">
                  <a16:creationId xmlns:a16="http://schemas.microsoft.com/office/drawing/2014/main" id="{A6BD2AC1-FD70-DCF4-B548-3F3DEB9CB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075" y="1734275"/>
              <a:ext cx="3515686" cy="3536088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21" name="모서리가 둥근 직사각형 250">
              <a:extLst>
                <a:ext uri="{FF2B5EF4-FFF2-40B4-BE49-F238E27FC236}">
                  <a16:creationId xmlns:a16="http://schemas.microsoft.com/office/drawing/2014/main" id="{47860D9D-FFF2-D704-CE57-5AF9348814C2}"/>
                </a:ext>
              </a:extLst>
            </p:cNvPr>
            <p:cNvSpPr/>
            <p:nvPr/>
          </p:nvSpPr>
          <p:spPr>
            <a:xfrm>
              <a:off x="1945897" y="1501299"/>
              <a:ext cx="1586041" cy="461664"/>
            </a:xfrm>
            <a:prstGeom prst="roundRect">
              <a:avLst>
                <a:gd name="adj" fmla="val 50000"/>
              </a:avLst>
            </a:prstGeom>
            <a:solidFill>
              <a:srgbClr val="00498E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pc="1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민현선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4C73B8-25A5-CF0B-0171-B169DFA0C3E9}"/>
                </a:ext>
              </a:extLst>
            </p:cNvPr>
            <p:cNvSpPr txBox="1"/>
            <p:nvPr/>
          </p:nvSpPr>
          <p:spPr>
            <a:xfrm>
              <a:off x="1572380" y="3952285"/>
              <a:ext cx="26790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defTabSz="831614"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Kali Linux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BLE 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공격 실행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B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defTabSz="831614"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구현 및 성능 평가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B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defTabSz="831614"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 조사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관련 논문 분석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B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defTabSz="831614"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발표 자료 준비 및 제작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4" name="그림 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EA99D68-EDE7-D591-AB88-5993C90C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4726" y="2149345"/>
              <a:ext cx="1708381" cy="170838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3B5B391-C721-D56F-B689-5874687BC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7460" y="2076240"/>
              <a:ext cx="1313423" cy="185458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CC7905-FFAE-1AFA-7EB4-390DEF24765A}"/>
                </a:ext>
              </a:extLst>
            </p:cNvPr>
            <p:cNvSpPr txBox="1"/>
            <p:nvPr/>
          </p:nvSpPr>
          <p:spPr>
            <a:xfrm>
              <a:off x="5683156" y="3952285"/>
              <a:ext cx="267903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defTabSz="831614"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Kali Linux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BLE 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공격 실행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B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defTabSz="831614"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구현 및 성능 평가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B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defTabSz="831614"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자료 조사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관련 논문 분석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B9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71450" indent="-171450" defTabSz="831614"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006B9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발표 자료 준비 및 제작</a:t>
              </a:r>
              <a:endPara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56FE03-4F3E-955E-8695-5483326F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05D10E-FED2-F9CE-78F7-5C3620400783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55AACE8-6F72-259C-2213-281958A0177D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역할 분담</a:t>
              </a:r>
              <a:endParaRPr lang="ko-Kore-KR" altLang="en-US" sz="20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24CBD70-76D0-D733-13E2-AFFFA0D06991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20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1C0EE-DCE1-5A6A-049B-938510BA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6EF46EC-A88E-8F7F-41BB-0276EB1A29D3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Ⅵ.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역할 분담 </a:t>
            </a: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&amp;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계획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3AB87D45-49AF-0B42-86DF-88F3A539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7C23FE-92B8-AE34-4D60-0C3A2B33BBAA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FD6A895-3DDA-F402-C5F1-269DED50540B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계획 일정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9F3BFAC-EE54-8811-981F-4E27434DA939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40875A-023E-CCE0-FA9F-614B6735E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10651"/>
              </p:ext>
            </p:extLst>
          </p:nvPr>
        </p:nvGraphicFramePr>
        <p:xfrm>
          <a:off x="378549" y="1495764"/>
          <a:ext cx="9148902" cy="44650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446">
                  <a:extLst>
                    <a:ext uri="{9D8B030D-6E8A-4147-A177-3AD203B41FA5}">
                      <a16:colId xmlns:a16="http://schemas.microsoft.com/office/drawing/2014/main" val="1295093238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3335411680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4072275096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2447297839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2055667106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3215372163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1126669709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3246433220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430427799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1472650398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2993128446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1045979321"/>
                    </a:ext>
                  </a:extLst>
                </a:gridCol>
                <a:gridCol w="617538">
                  <a:extLst>
                    <a:ext uri="{9D8B030D-6E8A-4147-A177-3AD203B41FA5}">
                      <a16:colId xmlns:a16="http://schemas.microsoft.com/office/drawing/2014/main" val="3559355376"/>
                    </a:ext>
                  </a:extLst>
                </a:gridCol>
              </a:tblGrid>
              <a:tr h="478987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0136636"/>
                  </a:ext>
                </a:extLst>
              </a:tr>
              <a:tr h="569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</a:t>
                      </a: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조사 및 주제 선정</a:t>
                      </a:r>
                      <a:endParaRPr lang="en-US" altLang="ko-KR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156588"/>
                  </a:ext>
                </a:extLst>
              </a:tr>
              <a:tr h="569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취약점 및</a:t>
                      </a:r>
                      <a:b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공격방식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365808"/>
                  </a:ext>
                </a:extLst>
              </a:tr>
              <a:tr h="569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 </a:t>
                      </a:r>
                      <a:r>
                        <a:rPr lang="ko-KR" altLang="en-US" sz="12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 공격 및</a:t>
                      </a:r>
                      <a:br>
                        <a:rPr lang="en-US" altLang="ko-KR" sz="12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취약점 분석</a:t>
                      </a:r>
                      <a:endParaRPr lang="en-US" altLang="ko-KR" sz="1200" dirty="0">
                        <a:solidFill>
                          <a:srgbClr val="0000F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010918"/>
                  </a:ext>
                </a:extLst>
              </a:tr>
              <a:tr h="569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취약점 해결을 위한</a:t>
                      </a:r>
                      <a:br>
                        <a:rPr lang="en-US" altLang="ko-KR" sz="12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학습 모델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225115"/>
                  </a:ext>
                </a:extLst>
              </a:tr>
              <a:tr h="569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155360"/>
                  </a:ext>
                </a:extLst>
              </a:tr>
              <a:tr h="569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작품 완성 및</a:t>
                      </a:r>
                      <a:endParaRPr lang="en-US" altLang="ko-KR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전시회 출품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049107"/>
                  </a:ext>
                </a:extLst>
              </a:tr>
              <a:tr h="569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결과 보고서 및 논문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06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562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3A1C-2A34-BB98-FB71-12391042D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0C7709-9DCD-A334-6A8B-130B47E175DE}"/>
              </a:ext>
            </a:extLst>
          </p:cNvPr>
          <p:cNvSpPr/>
          <p:nvPr/>
        </p:nvSpPr>
        <p:spPr>
          <a:xfrm>
            <a:off x="158077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참고 문헌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F7007B94-38F5-540F-41EC-9E1E0F02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24</a:t>
            </a:fld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012AF-BCA7-6AC7-A016-F2D1DFBCA27E}"/>
              </a:ext>
            </a:extLst>
          </p:cNvPr>
          <p:cNvSpPr txBox="1"/>
          <p:nvPr/>
        </p:nvSpPr>
        <p:spPr>
          <a:xfrm>
            <a:off x="478077" y="924850"/>
            <a:ext cx="8938066" cy="519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21212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[1] 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Cameron Booth, L., &amp;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Mayrany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(2019). IoT Penetration Testing: Hacking an Electric Scooter.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[2] 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Melamed, T. (2018). An active man-in-the-middle attack on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smart devices. </a:t>
            </a:r>
            <a:r>
              <a:rPr lang="en-US" altLang="ko-KR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Safety and Security Studies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15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2018.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[3] 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Barua, A., Al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Alamin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A., Hossain, M. S., &amp; Hossain, E. (2022). Security and privacy threats for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 energy in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wearable devices: A comprehensive survey. </a:t>
            </a:r>
            <a:r>
              <a:rPr lang="en-US" altLang="ko-KR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Open Journal of the Communications Society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251-281.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[4] 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Figueroa Lorenzo, S.,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Añorga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Benito, J., García Cardarelli, P., Alberdi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Garaia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&amp; Arrizabalaga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Juaristi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(2019). A comprehensive review of RFID and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security: Practical analysis. </a:t>
            </a:r>
            <a:r>
              <a:rPr lang="en-US" altLang="ko-KR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Technologies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15.</a:t>
            </a:r>
          </a:p>
          <a:p>
            <a:pPr latinLnBrk="1">
              <a:lnSpc>
                <a:spcPct val="200000"/>
              </a:lnSpc>
            </a:pP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  <a:ea typeface="나눔스퀘어" panose="020B0600000101010101" pitchFamily="50" charset="-127"/>
              </a:rPr>
              <a:t>[5]</a:t>
            </a:r>
            <a:r>
              <a:rPr lang="ko-KR" altLang="en-US" sz="1400" dirty="0">
                <a:solidFill>
                  <a:srgbClr val="222222"/>
                </a:solidFill>
                <a:latin typeface="Arial" panose="020B0604020202020204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222222"/>
                </a:solidFill>
                <a:latin typeface="Arial" panose="020B0604020202020204" pitchFamily="34" charset="0"/>
                <a:ea typeface="나눔스퀘어" panose="020B0600000101010101" pitchFamily="50" charset="-127"/>
              </a:rPr>
              <a:t>btlejuice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rgbClr val="222222"/>
                </a:solidFill>
                <a:latin typeface="Arial" panose="020B0604020202020204" pitchFamily="34" charset="0"/>
                <a:ea typeface="나눔스퀘어" panose="020B0600000101010101" pitchFamily="50" charset="-127"/>
              </a:rPr>
              <a:t>Github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  <a:ea typeface="나눔스퀘어" panose="020B0600000101010101" pitchFamily="50" charset="-127"/>
                <a:hlinkClick r:id="rId2"/>
              </a:rPr>
              <a:t>https://github.com/DigitalSecurity/btlejuice</a:t>
            </a:r>
            <a:endParaRPr lang="en-US" altLang="ko-KR" sz="1400" dirty="0">
              <a:solidFill>
                <a:srgbClr val="222222"/>
              </a:solidFill>
              <a:latin typeface="Arial" panose="020B0604020202020204" pitchFamily="34" charset="0"/>
              <a:ea typeface="나눔스퀘어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[6]Cameron Booth, L., &amp; </a:t>
            </a:r>
            <a:r>
              <a:rPr lang="en-US" altLang="ko-KR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Mayrany</a:t>
            </a:r>
            <a:r>
              <a:rPr lang="en-US" altLang="ko-KR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(2019). IoT Penetration Testing: Hacking an Electric Scooter.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[7]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bettercap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https://github.com/bettercap/bettercap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1">
              <a:lnSpc>
                <a:spcPct val="200000"/>
              </a:lnSpc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68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7F25-5C04-8FF9-E9EA-0F1A4D76D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B735E3A8-9A7B-04A9-3F6C-C38AE4F4E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726C98-C1BF-3BF6-B929-53DF4420C9BF}"/>
              </a:ext>
            </a:extLst>
          </p:cNvPr>
          <p:cNvSpPr/>
          <p:nvPr/>
        </p:nvSpPr>
        <p:spPr>
          <a:xfrm>
            <a:off x="-13" y="0"/>
            <a:ext cx="9906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sz="3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932E2F-EF86-B5C2-546C-D1875440D91E}"/>
              </a:ext>
            </a:extLst>
          </p:cNvPr>
          <p:cNvSpPr txBox="1"/>
          <p:nvPr/>
        </p:nvSpPr>
        <p:spPr>
          <a:xfrm>
            <a:off x="3446003" y="3105834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 </a:t>
            </a:r>
            <a:r>
              <a:rPr kumimoji="1" lang="en-US" altLang="ko-KR" sz="3600" b="1" spc="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</a:t>
            </a:r>
            <a:endParaRPr kumimoji="1" lang="ko-Kore-KR" altLang="en-US" sz="3600" b="1" spc="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72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Ⅰ.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연구 배경 및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81640D-BC6C-1A4D-9995-95823E18B75F}"/>
              </a:ext>
            </a:extLst>
          </p:cNvPr>
          <p:cNvSpPr/>
          <p:nvPr/>
        </p:nvSpPr>
        <p:spPr>
          <a:xfrm>
            <a:off x="379252" y="138174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BLE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공유 사칭 공격에 대한</a:t>
            </a:r>
            <a:b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보안 솔루션 연구</a:t>
            </a:r>
          </a:p>
        </p:txBody>
      </p:sp>
    </p:spTree>
    <p:extLst>
      <p:ext uri="{BB962C8B-B14F-4D97-AF65-F5344CB8AC3E}">
        <p14:creationId xmlns:p14="http://schemas.microsoft.com/office/powerpoint/2010/main" val="128522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1DDE-0CEF-1DAB-3B07-43CD03621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854C0E5-DEE0-EF29-A296-92B9A7F6EFF3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lang="en-US" altLang="ko-KR" sz="2400" spc="-7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</a:t>
            </a: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배경 및 목표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1D4CBE6F-10F5-7951-E4A0-60AA253A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4</a:t>
            </a:fld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F6B05B-0353-E42C-2809-24970F326777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53F4477-B58A-95A3-F9AC-B6C5B7BBAFDB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 배경</a:t>
              </a:r>
              <a:endParaRPr lang="ko-Kore-KR" altLang="en-US" sz="200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4EEB08A-2C55-A140-BB8C-E24F2657215E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78B6EB-D3B6-5EE2-29DA-37B58D67EAF8}"/>
              </a:ext>
            </a:extLst>
          </p:cNvPr>
          <p:cNvSpPr txBox="1"/>
          <p:nvPr/>
        </p:nvSpPr>
        <p:spPr>
          <a:xfrm>
            <a:off x="477605" y="1442939"/>
            <a:ext cx="9127124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최근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AR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기기는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후각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미각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촉각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등 다양한 감각을 인식하고 재현할 수 있는 센서 기술을 도입하여 사용자 경험의 몰입도를 향상시키는 방향으로 발전하고 있다</a:t>
            </a:r>
            <a:endParaRPr lang="ko-KR" altLang="en-US" dirty="0">
              <a:effectLst/>
              <a:ea typeface="Apple SD Gothic Neo" panose="02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77CBEC-3390-0091-7AC9-0B10B73CE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20" y="2807114"/>
            <a:ext cx="3010544" cy="16633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365DB1-D0BA-936E-6E7D-A8D6DB8CD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21" y="4646274"/>
            <a:ext cx="3010543" cy="1663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735A1D-D929-4308-DC71-374209FD1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860" y="2602764"/>
            <a:ext cx="3324101" cy="207202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58E72E8-C1DB-3B8E-4B3A-7D69B117CE8C}"/>
              </a:ext>
            </a:extLst>
          </p:cNvPr>
          <p:cNvGrpSpPr/>
          <p:nvPr/>
        </p:nvGrpSpPr>
        <p:grpSpPr>
          <a:xfrm>
            <a:off x="5456985" y="4645951"/>
            <a:ext cx="3515097" cy="1701272"/>
            <a:chOff x="5291447" y="4620703"/>
            <a:chExt cx="3515097" cy="1701272"/>
          </a:xfrm>
        </p:grpSpPr>
        <p:pic>
          <p:nvPicPr>
            <p:cNvPr id="16" name="그림 15" descr="의류, 사람, 벽, 실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69C6C07-1906-6ED2-5F20-A1DD11860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1447" y="4620703"/>
              <a:ext cx="3515097" cy="1701272"/>
            </a:xfrm>
            <a:prstGeom prst="rect">
              <a:avLst/>
            </a:prstGeom>
          </p:spPr>
        </p:pic>
        <p:pic>
          <p:nvPicPr>
            <p:cNvPr id="4098" name="Picture 2" descr="냄새 감지 벡터 아이콘 로열티 무료 사진, 그림, 이미지 그리고 스톡포토그래피. Image 87705788">
              <a:extLst>
                <a:ext uri="{FF2B5EF4-FFF2-40B4-BE49-F238E27FC236}">
                  <a16:creationId xmlns:a16="http://schemas.microsoft.com/office/drawing/2014/main" id="{5F3CBA76-C846-EB72-1454-DE68D8B455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3778" y1="58222" x2="53778" y2="58222"/>
                          <a14:foregroundMark x1="55778" y1="72444" x2="55778" y2="72444"/>
                          <a14:foregroundMark x1="51778" y1="76444" x2="51778" y2="76444"/>
                          <a14:foregroundMark x1="47556" y1="81111" x2="47556" y2="8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123"/>
            <a:stretch/>
          </p:blipFill>
          <p:spPr bwMode="auto">
            <a:xfrm rot="20759578">
              <a:off x="6263730" y="5136527"/>
              <a:ext cx="774322" cy="246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99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12A5D-6D34-4ECF-C7F0-A370600D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B4688EE-82C1-DA0A-F7D6-5A27FA1CEF26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lang="en-US" altLang="ko-KR" sz="2400" spc="-7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</a:t>
            </a: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배경 및 목표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DAA29EAF-BDCB-DBFF-54E1-92993FA7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5</a:t>
            </a:fld>
            <a:endParaRPr kumimoji="1" lang="ko-Kore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ED2761-AD19-D4C1-1339-DA08BA55F889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C67E454-78FD-56D9-FC39-63C6151567E9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 배경</a:t>
              </a:r>
              <a:endParaRPr lang="ko-Kore-KR" altLang="en-US" sz="200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4062C38-0A3C-0F98-FBC4-837CEC8E33A2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9EF35A-9377-A97A-204C-3B5A03992DAD}"/>
              </a:ext>
            </a:extLst>
          </p:cNvPr>
          <p:cNvSpPr txBox="1"/>
          <p:nvPr/>
        </p:nvSpPr>
        <p:spPr>
          <a:xfrm>
            <a:off x="477605" y="1442939"/>
            <a:ext cx="912712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AR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기기는 무선 네트워크 취약성과 보안 프로토콜 미흡으로 인해 도청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중간자 공격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데이터 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·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변조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개인정보 유출 등의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보안 위협</a:t>
            </a:r>
            <a:r>
              <a:rPr lang="ko-KR" alt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에 노출될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수 있다</a:t>
            </a:r>
            <a:endParaRPr lang="en-US" altLang="ko-KR" b="1" dirty="0">
              <a:latin typeface="-webkit-standard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AR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기기의 데이터 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·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변조로 인하여 보안 위협 뿐만 아니라 </a:t>
            </a:r>
            <a:r>
              <a:rPr lang="ko-KR" altLang="en-US" b="1" i="0" u="none" strike="noStrike" dirty="0">
                <a:solidFill>
                  <a:srgbClr val="0000FF"/>
                </a:solidFill>
                <a:effectLst/>
              </a:rPr>
              <a:t>신체적인 위협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으로 까지 이어질 수 있다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ko-KR" altLang="en-US" dirty="0">
              <a:effectLst/>
              <a:ea typeface="Apple SD Gothic Neo" panose="02000300000000000000" pitchFamily="2" charset="-127"/>
            </a:endParaRPr>
          </a:p>
        </p:txBody>
      </p:sp>
      <p:pic>
        <p:nvPicPr>
          <p:cNvPr id="13" name="그림 12" descr="실내, 의류, 컴퓨터, 텔레비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3AD546-DA1C-8023-96BA-C58AF2DD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834"/>
          <a:stretch/>
        </p:blipFill>
        <p:spPr>
          <a:xfrm>
            <a:off x="1051988" y="3883999"/>
            <a:ext cx="3811050" cy="2380821"/>
          </a:xfrm>
          <a:prstGeom prst="rect">
            <a:avLst/>
          </a:prstGeom>
        </p:spPr>
      </p:pic>
      <p:pic>
        <p:nvPicPr>
          <p:cNvPr id="14" name="그림 13" descr="잔디, 검, 댄스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B4CBCB-09CA-A51E-AF17-264007B2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00" y="3883999"/>
            <a:ext cx="3796600" cy="2380821"/>
          </a:xfrm>
          <a:prstGeom prst="rect">
            <a:avLst/>
          </a:prstGeom>
        </p:spPr>
      </p:pic>
      <p:pic>
        <p:nvPicPr>
          <p:cNvPr id="1030" name="Picture 6" descr="무한도전 해골마크 png파일 : 네이버 블로그">
            <a:extLst>
              <a:ext uri="{FF2B5EF4-FFF2-40B4-BE49-F238E27FC236}">
                <a16:creationId xmlns:a16="http://schemas.microsoft.com/office/drawing/2014/main" id="{06801C89-111B-9148-3277-CBDA077C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670" y="3846889"/>
            <a:ext cx="1108871" cy="110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3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FFC8-7828-627C-D8A8-47CB9F7B6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ADC93F41-0AFB-0093-0F8F-B52BF5D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6</a:t>
            </a:fld>
            <a:endParaRPr kumimoji="1" lang="ko-Kore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9266372-4B4A-D454-C786-D89BCD71C440}"/>
              </a:ext>
            </a:extLst>
          </p:cNvPr>
          <p:cNvSpPr/>
          <p:nvPr/>
        </p:nvSpPr>
        <p:spPr>
          <a:xfrm>
            <a:off x="5642020" y="4682396"/>
            <a:ext cx="3448272" cy="1309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ctr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7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연구 목표 </a:t>
            </a:r>
            <a:endParaRPr lang="en-US" altLang="ko-KR" sz="17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Bold" panose="00000800000000000000" pitchFamily="50" charset="-127"/>
            </a:endParaRPr>
          </a:p>
          <a:p>
            <a:pPr lvl="0" algn="ctr">
              <a:spcBef>
                <a:spcPts val="600"/>
              </a:spcBef>
            </a:pPr>
            <a:r>
              <a:rPr lang="en-US" altLang="ko-KR" sz="1700" b="1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AR </a:t>
            </a:r>
            <a:r>
              <a:rPr lang="ko-KR" altLang="en-US" sz="1700" b="1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기기 사칭 공격을 통한 </a:t>
            </a:r>
            <a:br>
              <a:rPr lang="en-US" altLang="ko-KR" sz="1700" b="1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</a:br>
            <a:r>
              <a:rPr lang="ko-KR" altLang="en-US" sz="1700" b="1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보안 솔루션 연구</a:t>
            </a:r>
            <a:endParaRPr lang="en-US" altLang="ko-KR" sz="1700" b="1" dirty="0">
              <a:solidFill>
                <a:prstClr val="black">
                  <a:lumMod val="95000"/>
                  <a:lumOff val="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23378C-0132-5471-1382-6E0F527C1BD7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lang="en-US" altLang="ko-KR" sz="2400" spc="-7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</a:t>
            </a: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배경 및 목표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C2B2F4-A18C-39E0-ABD7-84AC2FC4BA50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CF4F9E-3BF1-FAEC-8136-2136B4F66D4B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 목표</a:t>
              </a:r>
              <a:endParaRPr lang="ko-Kore-KR" altLang="en-US" sz="200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624E7BF-511A-34D4-845D-EFBEC94EAB0A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0B70D5-E96B-F22C-001A-11A245908861}"/>
              </a:ext>
            </a:extLst>
          </p:cNvPr>
          <p:cNvGrpSpPr/>
          <p:nvPr/>
        </p:nvGrpSpPr>
        <p:grpSpPr>
          <a:xfrm>
            <a:off x="528504" y="1744656"/>
            <a:ext cx="4022268" cy="1910714"/>
            <a:chOff x="711042" y="1478114"/>
            <a:chExt cx="4022268" cy="1910714"/>
          </a:xfrm>
        </p:grpSpPr>
        <p:sp>
          <p:nvSpPr>
            <p:cNvPr id="5" name="AutoShape 61">
              <a:extLst>
                <a:ext uri="{FF2B5EF4-FFF2-40B4-BE49-F238E27FC236}">
                  <a16:creationId xmlns:a16="http://schemas.microsoft.com/office/drawing/2014/main" id="{55A6BB0B-E588-AC5B-05BA-48776AC22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89" y="1596433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6" name="모서리가 둥근 직사각형 250">
              <a:extLst>
                <a:ext uri="{FF2B5EF4-FFF2-40B4-BE49-F238E27FC236}">
                  <a16:creationId xmlns:a16="http://schemas.microsoft.com/office/drawing/2014/main" id="{5A460B46-EE33-BF16-46E4-5AF7B12968A1}"/>
                </a:ext>
              </a:extLst>
            </p:cNvPr>
            <p:cNvSpPr/>
            <p:nvPr/>
          </p:nvSpPr>
          <p:spPr>
            <a:xfrm>
              <a:off x="711042" y="1478114"/>
              <a:ext cx="4022268" cy="461664"/>
            </a:xfrm>
            <a:prstGeom prst="roundRect">
              <a:avLst>
                <a:gd name="adj" fmla="val 50000"/>
              </a:avLst>
            </a:prstGeom>
            <a:solidFill>
              <a:srgbClr val="003260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1.</a:t>
              </a:r>
              <a:r>
                <a:rPr lang="ko-KR" altLang="en-US" sz="1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en-US" altLang="ko-KR" sz="1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AR </a:t>
              </a:r>
              <a:r>
                <a:rPr lang="ko-KR" altLang="en-US" sz="1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기기의 취약점 분석</a:t>
              </a:r>
            </a:p>
          </p:txBody>
        </p:sp>
        <p:sp>
          <p:nvSpPr>
            <p:cNvPr id="14" name="모서리가 둥근 직사각형 129">
              <a:extLst>
                <a:ext uri="{FF2B5EF4-FFF2-40B4-BE49-F238E27FC236}">
                  <a16:creationId xmlns:a16="http://schemas.microsoft.com/office/drawing/2014/main" id="{91844DAA-7889-43ED-69C1-BD55616711C5}"/>
                </a:ext>
              </a:extLst>
            </p:cNvPr>
            <p:cNvSpPr/>
            <p:nvPr/>
          </p:nvSpPr>
          <p:spPr>
            <a:xfrm>
              <a:off x="861200" y="1993143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AR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 기기의 무선</a:t>
              </a:r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 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프로토콜 보안 구조  조사</a:t>
              </a:r>
              <a:r>
                <a:rPr lang="ko-KR" altLang="en-US" sz="1600" dirty="0">
                  <a:solidFill>
                    <a:srgbClr val="000000"/>
                  </a:solidFill>
                  <a:latin typeface="-webkit-standard"/>
                </a:rPr>
                <a:t> 및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 </a:t>
              </a:r>
              <a:r>
                <a:rPr lang="ko-KR" altLang="en-US" sz="1600" b="1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공유 사칭</a:t>
              </a:r>
              <a:r>
                <a:rPr lang="en-US" altLang="ko-KR" sz="1600" b="1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 </a:t>
              </a:r>
              <a:r>
                <a:rPr lang="ko-KR" altLang="en-US" sz="1600" b="1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공격 가능성 분석</a:t>
              </a:r>
              <a:endPara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D3C54B-E980-E5A5-2767-0CED3CDD153F}"/>
              </a:ext>
            </a:extLst>
          </p:cNvPr>
          <p:cNvGrpSpPr/>
          <p:nvPr/>
        </p:nvGrpSpPr>
        <p:grpSpPr>
          <a:xfrm>
            <a:off x="5293508" y="1744656"/>
            <a:ext cx="3924193" cy="1910793"/>
            <a:chOff x="5172689" y="1478114"/>
            <a:chExt cx="4022269" cy="1910793"/>
          </a:xfrm>
        </p:grpSpPr>
        <p:sp>
          <p:nvSpPr>
            <p:cNvPr id="10" name="AutoShape 61">
              <a:extLst>
                <a:ext uri="{FF2B5EF4-FFF2-40B4-BE49-F238E27FC236}">
                  <a16:creationId xmlns:a16="http://schemas.microsoft.com/office/drawing/2014/main" id="{06CC5F60-2093-40D4-F268-C8D44BCFB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727" y="1596512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1" name="모서리가 둥근 직사각형 129">
              <a:extLst>
                <a:ext uri="{FF2B5EF4-FFF2-40B4-BE49-F238E27FC236}">
                  <a16:creationId xmlns:a16="http://schemas.microsoft.com/office/drawing/2014/main" id="{45C06102-1846-A3A1-8A7C-035CF16A99B4}"/>
                </a:ext>
              </a:extLst>
            </p:cNvPr>
            <p:cNvSpPr/>
            <p:nvPr/>
          </p:nvSpPr>
          <p:spPr>
            <a:xfrm>
              <a:off x="5306438" y="1993222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ko-KR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가짜 장치를 생성하여 </a:t>
              </a:r>
              <a:r>
                <a:rPr lang="ko-KR" altLang="en-US" sz="1600" b="1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정상 기기로 위장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하고</a:t>
              </a:r>
              <a:r>
                <a:rPr lang="en-US" altLang="ko-KR" sz="1600" b="0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 </a:t>
              </a:r>
              <a:r>
                <a:rPr lang="ko-KR" altLang="en-US" sz="1600" b="1" i="0" u="none" strike="noStrike" dirty="0">
                  <a:solidFill>
                    <a:srgbClr val="000000"/>
                  </a:solidFill>
                  <a:effectLst/>
                  <a:latin typeface="-webkit-standard"/>
                </a:rPr>
                <a:t>공격 성공 여부 평가</a:t>
              </a:r>
              <a:endPara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모서리가 둥근 직사각형 250">
              <a:extLst>
                <a:ext uri="{FF2B5EF4-FFF2-40B4-BE49-F238E27FC236}">
                  <a16:creationId xmlns:a16="http://schemas.microsoft.com/office/drawing/2014/main" id="{A93111FC-422F-C529-95E0-5ACD91D43DFC}"/>
                </a:ext>
              </a:extLst>
            </p:cNvPr>
            <p:cNvSpPr/>
            <p:nvPr/>
          </p:nvSpPr>
          <p:spPr>
            <a:xfrm>
              <a:off x="5172689" y="1478114"/>
              <a:ext cx="4022269" cy="461663"/>
            </a:xfrm>
            <a:prstGeom prst="roundRect">
              <a:avLst>
                <a:gd name="adj" fmla="val 50000"/>
              </a:avLst>
            </a:prstGeom>
            <a:solidFill>
              <a:srgbClr val="0060B8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AR </a:t>
              </a:r>
              <a:r>
                <a:rPr lang="ko-KR" altLang="en-US" sz="1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기기</a:t>
              </a:r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공유 사칭 공격 시도</a:t>
              </a:r>
            </a:p>
          </p:txBody>
        </p:sp>
      </p:grpSp>
      <p:sp>
        <p:nvSpPr>
          <p:cNvPr id="17" name="AutoShape 61">
            <a:extLst>
              <a:ext uri="{FF2B5EF4-FFF2-40B4-BE49-F238E27FC236}">
                <a16:creationId xmlns:a16="http://schemas.microsoft.com/office/drawing/2014/main" id="{61AD10A6-0EA7-6463-EE58-FFD82D53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84" y="4441453"/>
            <a:ext cx="3924193" cy="1792395"/>
          </a:xfrm>
          <a:prstGeom prst="roundRect">
            <a:avLst>
              <a:gd name="adj" fmla="val 3844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554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2" name="모서리가 둥근 직사각형 250">
            <a:extLst>
              <a:ext uri="{FF2B5EF4-FFF2-40B4-BE49-F238E27FC236}">
                <a16:creationId xmlns:a16="http://schemas.microsoft.com/office/drawing/2014/main" id="{CEB6CFE8-CB24-DA5F-9D35-FF02C1B13A02}"/>
              </a:ext>
            </a:extLst>
          </p:cNvPr>
          <p:cNvSpPr/>
          <p:nvPr/>
        </p:nvSpPr>
        <p:spPr>
          <a:xfrm>
            <a:off x="534605" y="4357667"/>
            <a:ext cx="4022269" cy="3816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1143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</a:t>
            </a:r>
            <a:r>
              <a:rPr lang="ko-KR" altLang="en-US" sz="16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보안 솔루션 연구</a:t>
            </a:r>
          </a:p>
        </p:txBody>
      </p:sp>
      <p:sp>
        <p:nvSpPr>
          <p:cNvPr id="16" name="모서리가 둥근 직사각형 129">
            <a:extLst>
              <a:ext uri="{FF2B5EF4-FFF2-40B4-BE49-F238E27FC236}">
                <a16:creationId xmlns:a16="http://schemas.microsoft.com/office/drawing/2014/main" id="{D489A405-2934-DD4D-2CC4-531386657293}"/>
              </a:ext>
            </a:extLst>
          </p:cNvPr>
          <p:cNvSpPr/>
          <p:nvPr/>
        </p:nvSpPr>
        <p:spPr>
          <a:xfrm>
            <a:off x="654762" y="4828870"/>
            <a:ext cx="3757926" cy="1344578"/>
          </a:xfrm>
          <a:prstGeom prst="roundRect">
            <a:avLst>
              <a:gd name="adj" fmla="val 4005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31614">
              <a:lnSpc>
                <a:spcPct val="120000"/>
              </a:lnSpc>
              <a:spcAft>
                <a:spcPts val="400"/>
              </a:spcAft>
              <a:buClr>
                <a:srgbClr val="2D65A9"/>
              </a:buClr>
              <a:buSzPct val="100000"/>
              <a:defRPr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인증 강화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랜덤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MAC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주소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권한 제어 등 </a:t>
            </a:r>
            <a:b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보안 기법 연구</a:t>
            </a:r>
            <a:r>
              <a:rPr lang="ko-KR" altLang="en-US" sz="1600" dirty="0">
                <a:solidFill>
                  <a:srgbClr val="000000"/>
                </a:solidFill>
                <a:latin typeface="-webkit-standard"/>
              </a:rPr>
              <a:t> 및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효과 검증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04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연구 내용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81640D-BC6C-1A4D-9995-95823E18B75F}"/>
              </a:ext>
            </a:extLst>
          </p:cNvPr>
          <p:cNvSpPr/>
          <p:nvPr/>
        </p:nvSpPr>
        <p:spPr>
          <a:xfrm>
            <a:off x="379252" y="138174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BLE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공유 사칭 공격에 대한</a:t>
            </a:r>
            <a:b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보안 솔루션 연구</a:t>
            </a:r>
          </a:p>
        </p:txBody>
      </p:sp>
    </p:spTree>
    <p:extLst>
      <p:ext uri="{BB962C8B-B14F-4D97-AF65-F5344CB8AC3E}">
        <p14:creationId xmlns:p14="http://schemas.microsoft.com/office/powerpoint/2010/main" val="244458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6D42F-AC11-E7A3-478D-9DFCB2DD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06AABE2F-787C-6B14-5F32-8D9A59B4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8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6E5D2-2743-EC57-15F9-82AAAF17FDEB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7D3B7-D118-B9B5-AFF6-DDFAF72C0A05}"/>
              </a:ext>
            </a:extLst>
          </p:cNvPr>
          <p:cNvSpPr txBox="1"/>
          <p:nvPr/>
        </p:nvSpPr>
        <p:spPr>
          <a:xfrm>
            <a:off x="426707" y="1349722"/>
            <a:ext cx="9120064" cy="4522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기기의 무선 프로토콜</a:t>
            </a:r>
            <a:endParaRPr lang="en-US" altLang="ko-KR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대표적인 </a:t>
            </a:r>
            <a:r>
              <a:rPr lang="en-US" altLang="ko-KR" sz="1600" dirty="0">
                <a:latin typeface="+mn-ea"/>
              </a:rPr>
              <a:t>AR</a:t>
            </a:r>
            <a:r>
              <a:rPr lang="ko-KR" altLang="en-US" sz="1600" dirty="0">
                <a:latin typeface="+mn-ea"/>
              </a:rPr>
              <a:t>기기의 무선 프로토콜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WLAN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BLE</a:t>
            </a:r>
            <a:endParaRPr lang="en-US" altLang="ko-KR" sz="16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WLAN,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n-ea"/>
              </a:rPr>
              <a:t>BLE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+mn-ea"/>
              </a:rPr>
              <a:t>는 전력 효율성과 간단한 구현을 가능하게 하지만 보안 기능을 희생하는 문제점이 존재하여 여러가지의 보안 문제점이 발생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WLAN, BLE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취약한 공격방식 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Sniffing</a:t>
            </a:r>
          </a:p>
          <a:p>
            <a:pPr lvl="3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공격자가 장치 간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전송되는 데이터를 감청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패킷을 가로채는 공격 방식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MitM</a:t>
            </a:r>
          </a:p>
          <a:p>
            <a:pPr lvl="3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공격자가 두 장치 간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가로채고 조작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인증을 우회하는 공격 방식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Replay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Attack</a:t>
            </a:r>
          </a:p>
          <a:p>
            <a:pPr lvl="3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공격자가 이전에 </a:t>
            </a:r>
            <a:r>
              <a:rPr lang="ko-KR" altLang="en-US" sz="1600" b="1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캡쳐한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패킷을 재전송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장치를 속이는 공격 방식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235C1E-FFD2-8CC1-807F-4BDDE3FFE0C3}"/>
              </a:ext>
            </a:extLst>
          </p:cNvPr>
          <p:cNvGrpSpPr/>
          <p:nvPr/>
        </p:nvGrpSpPr>
        <p:grpSpPr>
          <a:xfrm>
            <a:off x="426707" y="835131"/>
            <a:ext cx="4505567" cy="400110"/>
            <a:chOff x="426707" y="780267"/>
            <a:chExt cx="4505567" cy="4001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F9F14A3-5782-7E04-B1DE-59A1343ECC21}"/>
                </a:ext>
              </a:extLst>
            </p:cNvPr>
            <p:cNvSpPr/>
            <p:nvPr/>
          </p:nvSpPr>
          <p:spPr>
            <a:xfrm>
              <a:off x="528504" y="780267"/>
              <a:ext cx="44037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공유 사칭 공격에 대한 보안 솔루션 연구</a:t>
              </a:r>
              <a:endParaRPr lang="ko-Kore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9939FB1-3720-DF78-68B2-CFF9896BDF73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711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354DD-6CC8-B58B-5219-000AF3E9F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C51D8FAD-CF80-F4C1-C8BD-569E9A5A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2E4EBE-4057-D977-4EDD-5747EDB5522D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347C0-73CB-0E76-6F7C-654893D97C98}"/>
              </a:ext>
            </a:extLst>
          </p:cNvPr>
          <p:cNvSpPr txBox="1"/>
          <p:nvPr/>
        </p:nvSpPr>
        <p:spPr>
          <a:xfrm>
            <a:off x="426707" y="1349722"/>
            <a:ext cx="9120064" cy="489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3B3E43"/>
                </a:solidFill>
                <a:ea typeface="나눔스퀘어 Bold" panose="020B0600000101010101" pitchFamily="50" charset="-127"/>
              </a:rPr>
              <a:t>“</a:t>
            </a:r>
            <a:r>
              <a:rPr lang="en-US" altLang="ko-KR" sz="1600" b="1" i="0" u="none" strike="noStrike" dirty="0">
                <a:solidFill>
                  <a:srgbClr val="3B3E43"/>
                </a:solidFill>
                <a:effectLst/>
              </a:rPr>
              <a:t>BLE </a:t>
            </a:r>
            <a:r>
              <a:rPr lang="ko-KR" altLang="en-US" sz="1600" b="1" i="0" u="none" strike="noStrike" dirty="0">
                <a:solidFill>
                  <a:srgbClr val="3B3E43"/>
                </a:solidFill>
                <a:effectLst/>
              </a:rPr>
              <a:t>기술 탑재 저가 </a:t>
            </a:r>
            <a:r>
              <a:rPr lang="ko-KR" altLang="en-US" sz="1600" b="1" i="0" u="none" strike="noStrike" dirty="0" err="1">
                <a:solidFill>
                  <a:srgbClr val="3B3E43"/>
                </a:solidFill>
                <a:effectLst/>
              </a:rPr>
              <a:t>스마트워치</a:t>
            </a:r>
            <a:r>
              <a:rPr lang="en-US" altLang="ko-KR" sz="1600" b="1" i="0" u="none" strike="noStrike" dirty="0">
                <a:solidFill>
                  <a:srgbClr val="3B3E43"/>
                </a:solidFill>
                <a:effectLst/>
              </a:rPr>
              <a:t>, </a:t>
            </a:r>
            <a:r>
              <a:rPr lang="ko-KR" altLang="en-US" sz="1600" b="1" i="0" u="none" strike="noStrike" dirty="0">
                <a:solidFill>
                  <a:srgbClr val="3B3E43"/>
                </a:solidFill>
                <a:effectLst/>
              </a:rPr>
              <a:t>해킹에 취약할 수 있어</a:t>
            </a:r>
            <a:r>
              <a:rPr lang="en-US" altLang="ko-KR" sz="1600" b="1" dirty="0">
                <a:solidFill>
                  <a:srgbClr val="3B3E43"/>
                </a:solidFill>
              </a:rPr>
              <a:t>”</a:t>
            </a:r>
            <a:endParaRPr lang="en-US" altLang="ko-KR" sz="1600" b="1" dirty="0">
              <a:solidFill>
                <a:srgbClr val="0000FF"/>
              </a:solidFill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</a:rPr>
              <a:t>“</a:t>
            </a:r>
            <a:r>
              <a:rPr lang="ko-KR" altLang="en-US" sz="1600" b="1" i="0" u="none" strike="noStrike" dirty="0">
                <a:solidFill>
                  <a:srgbClr val="333333"/>
                </a:solidFill>
                <a:effectLst/>
                <a:ea typeface="나눔 고딕" panose="020D0604000000000000" pitchFamily="34" charset="-127"/>
              </a:rPr>
              <a:t>무선 이어폰</a:t>
            </a:r>
            <a:r>
              <a:rPr lang="en-US" altLang="ko-KR" sz="1600" b="1" i="0" u="none" strike="noStrike" dirty="0">
                <a:solidFill>
                  <a:srgbClr val="333333"/>
                </a:solidFill>
                <a:effectLst/>
                <a:ea typeface="나눔 고딕" panose="020D0604000000000000" pitchFamily="34" charset="-127"/>
              </a:rPr>
              <a:t>&amp;</a:t>
            </a:r>
            <a:r>
              <a:rPr lang="ko-KR" altLang="en-US" sz="1600" b="1" i="0" u="none" strike="noStrike" dirty="0">
                <a:solidFill>
                  <a:srgbClr val="333333"/>
                </a:solidFill>
                <a:effectLst/>
                <a:ea typeface="나눔 고딕" panose="020D0604000000000000" pitchFamily="34" charset="-127"/>
              </a:rPr>
              <a:t>내비게이션 블루투스 해킹하면 도</a:t>
            </a:r>
            <a:r>
              <a:rPr lang="en-US" altLang="ko-KR" sz="1600" b="1" i="0" u="none" strike="noStrike" dirty="0">
                <a:solidFill>
                  <a:srgbClr val="333333"/>
                </a:solidFill>
                <a:effectLst/>
                <a:ea typeface="나눔 고딕" panose="020D0604000000000000" pitchFamily="34" charset="-127"/>
              </a:rPr>
              <a:t>·</a:t>
            </a:r>
            <a:r>
              <a:rPr lang="ko-KR" altLang="en-US" sz="1600" b="1" i="0" u="none" strike="noStrike" dirty="0">
                <a:solidFill>
                  <a:srgbClr val="333333"/>
                </a:solidFill>
                <a:effectLst/>
                <a:ea typeface="나눔 고딕" panose="020D0604000000000000" pitchFamily="34" charset="-127"/>
              </a:rPr>
              <a:t>감청 가능하다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</a:rPr>
              <a:t>”</a:t>
            </a:r>
          </a:p>
          <a:p>
            <a:pPr lvl="1">
              <a:lnSpc>
                <a:spcPct val="150000"/>
              </a:lnSpc>
            </a:pP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7E7D0F7-4AE4-89AC-868B-77D0BA0CF0DC}"/>
              </a:ext>
            </a:extLst>
          </p:cNvPr>
          <p:cNvGrpSpPr/>
          <p:nvPr/>
        </p:nvGrpSpPr>
        <p:grpSpPr>
          <a:xfrm>
            <a:off x="426707" y="835131"/>
            <a:ext cx="4505567" cy="400110"/>
            <a:chOff x="426707" y="780267"/>
            <a:chExt cx="4505567" cy="40011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138990-27D1-AD49-13B2-5E51EA03C2E6}"/>
                </a:ext>
              </a:extLst>
            </p:cNvPr>
            <p:cNvSpPr/>
            <p:nvPr/>
          </p:nvSpPr>
          <p:spPr>
            <a:xfrm>
              <a:off x="528504" y="780267"/>
              <a:ext cx="44037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공유 사칭 공격에 대한 보안 솔루션 연구</a:t>
              </a:r>
              <a:endParaRPr lang="ko-Kore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1D79C81-7916-A8BF-A180-9C3B02715C45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9" name="그림 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F347FF-53B4-185E-6F2E-D624AFDA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8" y="1894407"/>
            <a:ext cx="8838991" cy="1755689"/>
          </a:xfrm>
          <a:prstGeom prst="rect">
            <a:avLst/>
          </a:prstGeom>
        </p:spPr>
      </p:pic>
      <p:pic>
        <p:nvPicPr>
          <p:cNvPr id="1030" name="Picture 6" descr="갤럭시 Z폴드3•Z플립3 성패 가늠할 사전예약…내일부터 시작, 워치4•버즈2도 - 인사이드비나">
            <a:extLst>
              <a:ext uri="{FF2B5EF4-FFF2-40B4-BE49-F238E27FC236}">
                <a16:creationId xmlns:a16="http://schemas.microsoft.com/office/drawing/2014/main" id="{BBFAA508-AB07-DB99-5C16-B94421CB0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450" y="4106825"/>
            <a:ext cx="2893087" cy="215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7284482-66CB-8366-1D33-2181E44F4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58" y="4441736"/>
            <a:ext cx="5863441" cy="18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215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</TotalTime>
  <Words>1506</Words>
  <Application>Microsoft Macintosh PowerPoint</Application>
  <PresentationFormat>A4 용지(210x297mm)</PresentationFormat>
  <Paragraphs>252</Paragraphs>
  <Slides>25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1" baseType="lpstr">
      <vt:lpstr>-webkit-standard</vt:lpstr>
      <vt:lpstr>나눔 고딕</vt:lpstr>
      <vt:lpstr>나눔스퀘어</vt:lpstr>
      <vt:lpstr>나눔스퀘어 Bold</vt:lpstr>
      <vt:lpstr>나눔스퀘어 ExtraBold</vt:lpstr>
      <vt:lpstr>나눔스퀘어OTF Bold</vt:lpstr>
      <vt:lpstr>맑은 고딕</vt:lpstr>
      <vt:lpstr>Apple SD Gothic Neo</vt:lpstr>
      <vt:lpstr>KoPubDotum Medium</vt:lpstr>
      <vt:lpstr>Manrope</vt:lpstr>
      <vt:lpstr>Noto Sans Korean</vt:lpstr>
      <vt:lpstr>Arial</vt:lpstr>
      <vt:lpstr>Calibri</vt:lpstr>
      <vt:lpstr>Calibri Light</vt:lpstr>
      <vt:lpstr>Wingdings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나성균</dc:creator>
  <cp:lastModifiedBy>민현선</cp:lastModifiedBy>
  <cp:revision>19</cp:revision>
  <cp:lastPrinted>2021-12-22T04:43:14Z</cp:lastPrinted>
  <dcterms:created xsi:type="dcterms:W3CDTF">2021-08-02T08:08:44Z</dcterms:created>
  <dcterms:modified xsi:type="dcterms:W3CDTF">2025-03-14T09:24:37Z</dcterms:modified>
</cp:coreProperties>
</file>